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slideLayouts/slideLayout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9.xml" ContentType="application/vnd.openxmlformats-officedocument.presentationml.slideLayout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Layouts/slideLayout10.xml" ContentType="application/vnd.openxmlformats-officedocument.presentationml.slideLayout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slideLayouts/slideLayout11.xml" ContentType="application/vnd.openxmlformats-officedocument.presentationml.slideLayout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slideLayouts/slideLayout12.xml" ContentType="application/vnd.openxmlformats-officedocument.presentationml.slideLayout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slideLayouts/slideLayout13.xml" ContentType="application/vnd.openxmlformats-officedocument.presentationml.slideLayout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slideLayouts/slideLayout14.xml" ContentType="application/vnd.openxmlformats-officedocument.presentationml.slideLayout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slideLayouts/slideLayout15.xml" ContentType="application/vnd.openxmlformats-officedocument.presentationml.slideLayout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slideLayouts/slideLayout16.xml" ContentType="application/vnd.openxmlformats-officedocument.presentationml.slideLayout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slideLayouts/slideLayout17.xml" ContentType="application/vnd.openxmlformats-officedocument.presentationml.slideLayout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slideLayouts/slideLayout18.xml" ContentType="application/vnd.openxmlformats-officedocument.presentationml.slideLayout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handoutMasters/handoutMaster1.xml" ContentType="application/vnd.openxmlformats-officedocument.presentationml.handout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tags/tag62.xml" ContentType="application/vnd.openxmlformats-officedocument.presentationml.tags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theme/themeOverride13.xml" ContentType="application/vnd.openxmlformats-officedocument.themeOverr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theme/themeOverride14.xml" ContentType="application/vnd.openxmlformats-officedocument.themeOverr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theme/themeOverride15.xml" ContentType="application/vnd.openxmlformats-officedocument.themeOverride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theme/themeOverride16.xml" ContentType="application/vnd.openxmlformats-officedocument.themeOverride+xml"/>
  <Override PartName="/ppt/notesSlides/notesSlide18.xml" ContentType="application/vnd.openxmlformats-officedocument.presentationml.notesSlide+xml"/>
  <Override PartName="/ppt/slides/slide19.xml" ContentType="application/vnd.openxmlformats-officedocument.presentationml.slide+xml"/>
  <Override PartName="/ppt/theme/themeOverride17.xml" ContentType="application/vnd.openxmlformats-officedocument.themeOverride+xml"/>
  <Override PartName="/ppt/notesSlides/notesSlide19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  <p:sldMasterId id="2147483649" r:id="rId2"/>
  </p:sldMasterIdLst>
  <p:notesMasterIdLst>
    <p:notesMasterId r:id="rId3"/>
  </p:notesMasterIdLst>
  <p:handoutMasterIdLst>
    <p:handoutMasterId r:id="rId4"/>
  </p:handout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type="screen16x9" cy="5143500" cx="9144000"/>
  <p:notesSz cx="6858000" cy="9144000"/>
  <p:defaultTextStyle>
    <a:defPPr>
      <a:defRPr lang="zh-CN"/>
    </a:defPPr>
    <a:lvl1pPr algn="l" defTabSz="91313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3130" eaLnBrk="1" hangingPunct="1" latinLnBrk="0" marL="456565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3130" eaLnBrk="1" hangingPunct="1" latinLnBrk="0" marL="913765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3130" eaLnBrk="1" hangingPunct="1" latinLnBrk="0" marL="137033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3130" eaLnBrk="1" hangingPunct="1" latinLnBrk="0" marL="1826895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3130" eaLnBrk="1" hangingPunct="1" latinLnBrk="0" marL="228346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3130" eaLnBrk="1" hangingPunct="1" latinLnBrk="0" marL="274066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3130" eaLnBrk="1" hangingPunct="1" latinLnBrk="0" marL="3197225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3130" eaLnBrk="1" hangingPunct="1" latinLnBrk="0" marL="365379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  <p:clrMru>
    <a:srgbClr val="293247"/>
    <a:srgbClr val="FC4349"/>
    <a:srgbClr val="BA8D2D"/>
    <a:srgbClr val="105A80"/>
    <a:srgbClr val="FEBF00"/>
    <a:srgbClr val="105A7F"/>
    <a:srgbClr val="DF213B"/>
    <a:srgbClr val="2C3E50"/>
    <a:srgbClr val="C9452E"/>
    <a:srgbClr val="D7DADB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6826" autoAdjust="0"/>
    <p:restoredTop sz="96314" autoAdjust="0"/>
  </p:normalViewPr>
  <p:slideViewPr>
    <p:cSldViewPr>
      <p:cViewPr>
        <p:scale>
          <a:sx n="100" d="100"/>
          <a:sy n="100" d="100"/>
        </p:scale>
        <p:origin x="816" y="139"/>
      </p:cViewPr>
      <p:guideLst>
        <p:guide orient="horz" pos="162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4" d="100"/>
        <a:sy n="34" d="100"/>
      </p:scale>
      <p:origin x="0" y="0"/>
    </p:cViewPr>
  </p:sorter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tableStyles" Target="tableStyles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3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14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0F9B84EA-7D68-4D60-9CB1-D50884785D1C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815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16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8D4E0FC9-F1F8-4FAE-9988-3BA365CFD46F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08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EE605D9D-C69C-4401-9F91-BB6A25929701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809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810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第二级</a:t>
            </a:r>
          </a:p>
          <a:p>
            <a:pPr lvl="2"/>
            <a:r>
              <a:rPr altLang="en-US" lang="zh-CN"/>
              <a:t>第三级</a:t>
            </a:r>
          </a:p>
          <a:p>
            <a:pPr lvl="3"/>
            <a:r>
              <a:rPr altLang="en-US" lang="zh-CN"/>
              <a:t>第四级</a:t>
            </a:r>
          </a:p>
          <a:p>
            <a:pPr lvl="4"/>
            <a:r>
              <a:rPr altLang="en-US" lang="zh-CN"/>
              <a:t>第五级</a:t>
            </a:r>
          </a:p>
        </p:txBody>
      </p:sp>
      <p:sp>
        <p:nvSpPr>
          <p:cNvPr id="1048811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12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0894E991-43C1-4F23-B13D-1A87AE7A51B1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313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3130" eaLnBrk="1" hangingPunct="1" latinLnBrk="0" marL="456565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3130" eaLnBrk="1" hangingPunct="1" latinLnBrk="0" marL="913765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3130" eaLnBrk="1" hangingPunct="1" latinLnBrk="0" marL="137033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3130" eaLnBrk="1" hangingPunct="1" latinLnBrk="0" marL="1826895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3130" eaLnBrk="1" hangingPunct="1" latinLnBrk="0" marL="228346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3130" eaLnBrk="1" hangingPunct="1" latinLnBrk="0" marL="274066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3130" eaLnBrk="1" hangingPunct="1" latinLnBrk="0" marL="3197225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3130" eaLnBrk="1" hangingPunct="1" latinLnBrk="0" marL="365379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13.xml.rels><?xml version="1.0" encoding="UTF-8" standalone="yes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14.xml.rels><?xml version="1.0" encoding="UTF-8" standalone="yes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15.xml.rels><?xml version="1.0" encoding="UTF-8" standalone="yes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</file>

<file path=ppt/notesSlides/_rels/notesSlide16.xml.rels><?xml version="1.0" encoding="UTF-8" standalone="yes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</file>

<file path=ppt/notesSlides/_rels/notesSlide17.xml.rels><?xml version="1.0" encoding="UTF-8" standalone="yes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</file>

<file path=ppt/notesSlides/_rels/notesSlide18.xml.rels><?xml version="1.0" encoding="UTF-8" standalone="yes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</file>

<file path=ppt/notesSlides/_rels/notesSlide19.xml.rels><?xml version="1.0" encoding="UTF-8" standalone="yes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59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9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85D0DACE-38E0-42D2-9336-2B707D34BC6D}" type="slidenum">
              <a:rPr altLang="en-US" lang="zh-CN" smtClean="0"/>
              <a:t>1</a:t>
            </a:fld>
            <a:endParaRPr altLang="en-US" 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7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79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10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8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8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11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9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9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12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0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0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13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1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1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14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9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2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21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15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6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2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2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16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3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3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3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17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2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4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4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18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9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5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51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19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0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2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3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3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4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3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5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4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6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5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5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7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6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6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8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7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71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344135CD-E861-41A7-81F0-F3B524A28841}" type="slidenum">
              <a:rPr altLang="en-US" lang="zh-CN" smtClean="0">
                <a:solidFill>
                  <a:prstClr val="black"/>
                </a:solidFill>
              </a:rPr>
              <a:t>9</a:t>
            </a:fld>
            <a:endParaRPr altLang="en-US" 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tags" Target="../tags/tag12.xml"/><Relationship Id="rId3" Type="http://schemas.openxmlformats.org/officeDocument/2006/relationships/tags" Target="../tags/tag13.xml"/><Relationship Id="rId4" Type="http://schemas.openxmlformats.org/officeDocument/2006/relationships/tags" Target="../tags/tag14.xml"/><Relationship Id="rId5" Type="http://schemas.openxmlformats.org/officeDocument/2006/relationships/tags" Target="../tags/tag15.xml"/><Relationship Id="rId6" Type="http://schemas.openxmlformats.org/officeDocument/2006/relationships/slideMaster" Target="../slideMasters/slideMaster2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tags" Target="../tags/tag17.xml"/><Relationship Id="rId3" Type="http://schemas.openxmlformats.org/officeDocument/2006/relationships/tags" Target="../tags/tag18.xml"/><Relationship Id="rId4" Type="http://schemas.openxmlformats.org/officeDocument/2006/relationships/tags" Target="../tags/tag19.xml"/><Relationship Id="rId5" Type="http://schemas.openxmlformats.org/officeDocument/2006/relationships/tags" Target="../tags/tag20.xml"/><Relationship Id="rId6" Type="http://schemas.openxmlformats.org/officeDocument/2006/relationships/tags" Target="../tags/tag21.xml"/><Relationship Id="rId7" Type="http://schemas.openxmlformats.org/officeDocument/2006/relationships/slideMaster" Target="../slideMasters/slideMaster2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tags" Target="../tags/tag23.xml"/><Relationship Id="rId3" Type="http://schemas.openxmlformats.org/officeDocument/2006/relationships/tags" Target="../tags/tag24.xml"/><Relationship Id="rId4" Type="http://schemas.openxmlformats.org/officeDocument/2006/relationships/tags" Target="../tags/tag25.xml"/><Relationship Id="rId5" Type="http://schemas.openxmlformats.org/officeDocument/2006/relationships/tags" Target="../tags/tag26.xml"/><Relationship Id="rId6" Type="http://schemas.openxmlformats.org/officeDocument/2006/relationships/tags" Target="../tags/tag27.xml"/><Relationship Id="rId7" Type="http://schemas.openxmlformats.org/officeDocument/2006/relationships/tags" Target="../tags/tag28.xml"/><Relationship Id="rId8" Type="http://schemas.openxmlformats.org/officeDocument/2006/relationships/tags" Target="../tags/tag29.xml"/><Relationship Id="rId9" Type="http://schemas.openxmlformats.org/officeDocument/2006/relationships/slideMaster" Target="../slideMasters/slideMaster2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tags" Target="../tags/tag31.xml"/><Relationship Id="rId3" Type="http://schemas.openxmlformats.org/officeDocument/2006/relationships/tags" Target="../tags/tag32.xml"/><Relationship Id="rId4" Type="http://schemas.openxmlformats.org/officeDocument/2006/relationships/tags" Target="../tags/tag33.xml"/><Relationship Id="rId5" Type="http://schemas.openxmlformats.org/officeDocument/2006/relationships/slideMaster" Target="../slideMasters/slideMaster2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tags" Target="../tags/tag35.xml"/><Relationship Id="rId3" Type="http://schemas.openxmlformats.org/officeDocument/2006/relationships/tags" Target="../tags/tag36.xml"/><Relationship Id="rId4" Type="http://schemas.openxmlformats.org/officeDocument/2006/relationships/slideMaster" Target="../slideMasters/slideMaster2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tags" Target="../tags/tag38.xml"/><Relationship Id="rId3" Type="http://schemas.openxmlformats.org/officeDocument/2006/relationships/tags" Target="../tags/tag39.xml"/><Relationship Id="rId4" Type="http://schemas.openxmlformats.org/officeDocument/2006/relationships/tags" Target="../tags/tag40.xml"/><Relationship Id="rId5" Type="http://schemas.openxmlformats.org/officeDocument/2006/relationships/tags" Target="../tags/tag41.xml"/><Relationship Id="rId6" Type="http://schemas.openxmlformats.org/officeDocument/2006/relationships/tags" Target="../tags/tag42.xml"/><Relationship Id="rId7" Type="http://schemas.openxmlformats.org/officeDocument/2006/relationships/slideMaster" Target="../slideMasters/slideMaster2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tags" Target="../tags/tag43.xml"/><Relationship Id="rId2" Type="http://schemas.openxmlformats.org/officeDocument/2006/relationships/tags" Target="../tags/tag44.xml"/><Relationship Id="rId3" Type="http://schemas.openxmlformats.org/officeDocument/2006/relationships/tags" Target="../tags/tag45.xml"/><Relationship Id="rId4" Type="http://schemas.openxmlformats.org/officeDocument/2006/relationships/tags" Target="../tags/tag46.xml"/><Relationship Id="rId5" Type="http://schemas.openxmlformats.org/officeDocument/2006/relationships/tags" Target="../tags/tag47.xml"/><Relationship Id="rId6" Type="http://schemas.openxmlformats.org/officeDocument/2006/relationships/slideMaster" Target="../slideMasters/slideMaster2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tags" Target="../tags/tag48.xml"/><Relationship Id="rId2" Type="http://schemas.openxmlformats.org/officeDocument/2006/relationships/tags" Target="../tags/tag49.xml"/><Relationship Id="rId3" Type="http://schemas.openxmlformats.org/officeDocument/2006/relationships/tags" Target="../tags/tag50.xml"/><Relationship Id="rId4" Type="http://schemas.openxmlformats.org/officeDocument/2006/relationships/tags" Target="../tags/tag51.xml"/><Relationship Id="rId5" Type="http://schemas.openxmlformats.org/officeDocument/2006/relationships/slideMaster" Target="../slideMasters/slideMaster2.xml"/></Relationships>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tags" Target="../tags/tag52.xml"/><Relationship Id="rId2" Type="http://schemas.openxmlformats.org/officeDocument/2006/relationships/tags" Target="../tags/tag53.xml"/><Relationship Id="rId3" Type="http://schemas.openxmlformats.org/officeDocument/2006/relationships/tags" Target="../tags/tag54.xml"/><Relationship Id="rId4" Type="http://schemas.openxmlformats.org/officeDocument/2006/relationships/tags" Target="../tags/tag55.xml"/><Relationship Id="rId5" Type="http://schemas.openxmlformats.org/officeDocument/2006/relationships/slideMaster" Target="../slideMasters/slideMaster2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slideMaster" Target="../slideMasters/slideMaster2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tags" Target="../tags/tag7.xml"/><Relationship Id="rId3" Type="http://schemas.openxmlformats.org/officeDocument/2006/relationships/tags" Target="../tags/tag8.xml"/><Relationship Id="rId4" Type="http://schemas.openxmlformats.org/officeDocument/2006/relationships/tags" Target="../tags/tag9.xml"/><Relationship Id="rId5" Type="http://schemas.openxmlformats.org/officeDocument/2006/relationships/tags" Target="../tags/tag10.xml"/><Relationship Id="rId6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5" name="Picture 2" descr="E:\PPT改稿\商务\未标题-6 副本.PNG"/>
          <p:cNvPicPr>
            <a:picLocks noChangeAspect="1" noChangeArrowheads="1"/>
          </p:cNvPicPr>
          <p:nvPr userDrawn="1"/>
        </p:nvPicPr>
        <p:blipFill>
          <a:blip xmlns:r="http://schemas.openxmlformats.org/officeDocument/2006/relationships" r:embed="rId1" cstate="print"/>
          <a:srcRect/>
          <a:stretch>
            <a:fillRect/>
          </a:stretch>
        </p:blipFill>
        <p:spPr bwMode="auto">
          <a:xfrm>
            <a:off x="3491880" y="1427"/>
            <a:ext cx="2080518" cy="482091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1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5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48" y="2856548"/>
            <a:ext cx="8139178" cy="468634"/>
          </a:xfrm>
        </p:spPr>
        <p:txBody>
          <a:bodyPr anchor="t" anchorCtr="0" bIns="38100" lIns="101600" rIns="63500" tIns="38100">
            <a:noAutofit/>
          </a:bodyPr>
          <a:lstStyle>
            <a:lvl1pPr>
              <a:defRPr b="0" cap="none" sz="2700" kern="1200" normalizeH="0" spc="300" strike="noStrike" u="none">
                <a:solidFill>
                  <a:schemeClr val="accent4">
                    <a:lumMod val="100000"/>
                  </a:schemeClr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altLang="en-US" dirty="0" lang="zh-CN"/>
              <a:t>单击此处编辑母版标题样式</a:t>
            </a:r>
          </a:p>
        </p:txBody>
      </p:sp>
      <p:sp>
        <p:nvSpPr>
          <p:cNvPr id="1048786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502444" y="3383756"/>
            <a:ext cx="8139178" cy="808489"/>
          </a:xfrm>
        </p:spPr>
        <p:txBody>
          <a:bodyPr bIns="38100" lIns="101600" rIns="76200" tIns="38100">
            <a:noAutofit/>
          </a:bodyPr>
          <a:lstStyle>
            <a:lvl1pPr eaLnBrk="1" fontAlgn="auto" hangingPunct="1" indent="0" latinLnBrk="0" marL="0">
              <a:buNone/>
              <a:defRPr altLang="en-US" baseline="0" b="0" cap="none" sz="1200" i="0" kern="1200" kumimoji="0" lang="zh-CN" noProof="1" normalizeH="0" spc="150" strike="noStrike" u="none">
                <a:solidFill>
                  <a:schemeClr val="accent4">
                    <a:lumMod val="100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1pPr>
            <a:lvl2pPr indent="0" marL="34290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indent="0" marL="68580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indent="0" marL="102870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indent="0" marL="137160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indent="0" marL="171450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indent="0" marL="205740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indent="0" marL="240030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indent="0" marL="274320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dirty="0" lang="zh-CN"/>
              <a:t>单击此处编辑母版文本样式</a:t>
            </a:r>
          </a:p>
        </p:txBody>
      </p:sp>
      <p:sp>
        <p:nvSpPr>
          <p:cNvPr id="104878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78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8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1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8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324000"/>
            <a:ext cx="8139178" cy="486000"/>
          </a:xfrm>
        </p:spPr>
        <p:txBody>
          <a:bodyPr anchor="ctr" anchorCtr="0" bIns="38100" lIns="101600" rIns="76200" rtlCol="0" tIns="38100" vert="horz">
            <a:noAutofit/>
          </a:bodyPr>
          <a:lstStyle>
            <a:lvl1pPr algn="l" defTabSz="914400" eaLnBrk="1" fontAlgn="auto" hangingPunct="1" latinLnBrk="0" lvl="0" marL="0" marR="0" rtl="0">
              <a:lnSpc>
                <a:spcPct val="100000"/>
              </a:lnSpc>
              <a:buNone/>
              <a:defRPr altLang="en-US" baseline="0" b="1" cap="none" dirty="0" sz="2100" i="0" kern="1200" kumimoji="0" lang="zh-CN" noProof="1" normalizeH="0" spc="200" strike="noStrike" u="none">
                <a:solidFill>
                  <a:schemeClr val="accent4">
                    <a:lumMod val="100000"/>
                  </a:schemeClr>
                </a:solidFill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48769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502448" y="972000"/>
            <a:ext cx="3962432" cy="3780000"/>
          </a:xfrm>
        </p:spPr>
        <p:txBody>
          <a:bodyPr bIns="0" lIns="101600" rIns="82550" rtlCol="0" tIns="0" vert="horz">
            <a:noAutofit/>
          </a:bodyPr>
          <a:lstStyle>
            <a:lvl1pPr algn="l" defTabSz="914400" eaLnBrk="1" fontAlgn="auto" hangingPunct="1" indent="-171450" latinLnBrk="0" lvl="0" marL="1714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1pPr>
            <a:lvl2pPr algn="l" defTabSz="914400" eaLnBrk="1" fontAlgn="auto" hangingPunct="1" indent="-171450" latinLnBrk="0" lvl="1" marL="5143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algn="l" pos="1609725"/>
              </a:tabLst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2pPr>
            <a:lvl3pPr algn="l" defTabSz="914400" eaLnBrk="1" fontAlgn="auto" hangingPunct="1" indent="-171450" latinLnBrk="0" lvl="2" marL="8572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3pPr>
            <a:lvl4pPr algn="l" defTabSz="914400" eaLnBrk="1" fontAlgn="auto" hangingPunct="1" indent="-171450" latinLnBrk="0" lvl="3" marL="12001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4pPr>
            <a:lvl5pPr algn="l" defTabSz="914400" eaLnBrk="1" fontAlgn="auto" hangingPunct="1" indent="-171450" latinLnBrk="0" lvl="4" marL="15430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1048770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79158" y="972000"/>
            <a:ext cx="3962432" cy="3780000"/>
          </a:xfrm>
        </p:spPr>
        <p:txBody>
          <a:bodyPr>
            <a:noAutofit/>
          </a:bodyPr>
          <a:lstStyle>
            <a:lvl1pPr>
              <a:defRPr sz="1200">
                <a:solidFill>
                  <a:schemeClr val="accent4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4">
                    <a:lumMod val="75000"/>
                    <a:lumOff val="25000"/>
                  </a:schemeClr>
                </a:solidFill>
              </a:defRPr>
            </a:lvl2pPr>
            <a:lvl3pPr>
              <a:defRPr sz="1200">
                <a:solidFill>
                  <a:schemeClr val="accent4">
                    <a:lumMod val="75000"/>
                    <a:lumOff val="25000"/>
                  </a:schemeClr>
                </a:solidFill>
              </a:defRPr>
            </a:lvl3pPr>
            <a:lvl4pPr>
              <a:defRPr sz="1200">
                <a:solidFill>
                  <a:schemeClr val="accent4">
                    <a:lumMod val="75000"/>
                    <a:lumOff val="25000"/>
                  </a:schemeClr>
                </a:solidFill>
              </a:defRPr>
            </a:lvl4pPr>
            <a:lvl5pPr>
              <a:defRPr sz="1200">
                <a:solidFill>
                  <a:schemeClr val="accent4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altLang="en-US" dirty="0" lang="zh-CN"/>
              <a:t>单击此处编辑母版文本样式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  <p:sp>
        <p:nvSpPr>
          <p:cNvPr id="1048771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772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73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1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0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324000"/>
            <a:ext cx="8139178" cy="486000"/>
          </a:xfrm>
        </p:spPr>
        <p:txBody>
          <a:bodyPr anchor="ctr" anchorCtr="0" bIns="38100" lIns="101600" rIns="76200" rtlCol="0" tIns="38100" vert="horz">
            <a:noAutofit/>
          </a:bodyPr>
          <a:lstStyle>
            <a:lvl1pPr algn="l" defTabSz="914400" eaLnBrk="1" fontAlgn="auto" hangingPunct="1" latinLnBrk="0" lvl="0" marL="0" marR="0" rtl="0">
              <a:lnSpc>
                <a:spcPct val="100000"/>
              </a:lnSpc>
              <a:buNone/>
              <a:defRPr altLang="en-US" baseline="0" b="1" cap="none" dirty="0" sz="2100" i="0" kern="1200" kumimoji="0" lang="zh-CN" noProof="1" normalizeH="0" spc="200" strike="noStrike" u="none">
                <a:solidFill>
                  <a:schemeClr val="accent4">
                    <a:lumMod val="100000"/>
                  </a:schemeClr>
                </a:solidFill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48761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02448" y="972000"/>
            <a:ext cx="3962432" cy="285752"/>
          </a:xfrm>
        </p:spPr>
        <p:txBody>
          <a:bodyPr anchor="t" anchorCtr="0" bIns="38100" lIns="101600" rIns="76200" tIns="38100">
            <a:noAutofit/>
          </a:bodyPr>
          <a:lstStyle>
            <a:lvl1pPr eaLnBrk="1" fontAlgn="auto" hangingPunct="1" indent="0" latinLnBrk="0" marL="0">
              <a:lnSpc>
                <a:spcPct val="100000"/>
              </a:lnSpc>
              <a:spcAft>
                <a:spcPts val="0"/>
              </a:spcAft>
              <a:buNone/>
              <a:defRPr baseline="0" b="1" cap="none" sz="1500" kern="1200" normalizeH="0" spc="200" strike="noStrike" u="none">
                <a:solidFill>
                  <a:schemeClr val="accent4">
                    <a:lumMod val="100000"/>
                  </a:schemeClr>
                </a:solidFill>
              </a:defRPr>
            </a:lvl1pPr>
            <a:lvl2pPr indent="0" marL="342900">
              <a:buNone/>
              <a:defRPr b="1" sz="1500"/>
            </a:lvl2pPr>
            <a:lvl3pPr indent="0" marL="685800">
              <a:buNone/>
              <a:defRPr b="1" sz="1350"/>
            </a:lvl3pPr>
            <a:lvl4pPr indent="0" marL="1028700">
              <a:buNone/>
              <a:defRPr b="1" sz="1200"/>
            </a:lvl4pPr>
            <a:lvl5pPr indent="0" marL="1371600">
              <a:buNone/>
              <a:defRPr b="1" sz="1200"/>
            </a:lvl5pPr>
            <a:lvl6pPr indent="0" marL="1714500">
              <a:buNone/>
              <a:defRPr b="1" sz="1200"/>
            </a:lvl6pPr>
            <a:lvl7pPr indent="0" marL="2057400">
              <a:buNone/>
              <a:defRPr b="1" sz="1200"/>
            </a:lvl7pPr>
            <a:lvl8pPr indent="0" marL="2400300">
              <a:buNone/>
              <a:defRPr b="1" sz="1200"/>
            </a:lvl8pPr>
            <a:lvl9pPr indent="0" marL="2743200">
              <a:buNone/>
              <a:defRPr b="1" sz="1200"/>
            </a:lvl9pPr>
          </a:lstStyle>
          <a:p>
            <a:pPr lvl="0"/>
            <a:r>
              <a:rPr altLang="en-US" dirty="0" lang="zh-CN"/>
              <a:t>单击此处编辑文本</a:t>
            </a:r>
          </a:p>
        </p:txBody>
      </p:sp>
      <p:sp>
        <p:nvSpPr>
          <p:cNvPr id="1048762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02444" y="1341782"/>
            <a:ext cx="3962400" cy="3414176"/>
          </a:xfrm>
        </p:spPr>
        <p:txBody>
          <a:bodyPr bIns="0" lIns="101600" rIns="82550" rtlCol="0" tIns="0" vert="horz">
            <a:noAutofit/>
          </a:bodyPr>
          <a:lstStyle>
            <a:lvl1pPr algn="l" defTabSz="914400" eaLnBrk="1" fontAlgn="auto" hangingPunct="1" indent="-171450" latinLnBrk="0" lvl="0" marL="1714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1pPr>
            <a:lvl2pPr algn="l" defTabSz="914400" eaLnBrk="1" fontAlgn="auto" hangingPunct="1" indent="-171450" latinLnBrk="0" lvl="1" marL="5143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algn="l" pos="1609725"/>
              </a:tabLst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2pPr>
            <a:lvl3pPr algn="l" defTabSz="914400" eaLnBrk="1" fontAlgn="auto" hangingPunct="1" indent="-171450" latinLnBrk="0" lvl="2" marL="8572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3pPr>
            <a:lvl4pPr algn="l" defTabSz="914400" eaLnBrk="1" fontAlgn="auto" hangingPunct="1" indent="-171450" latinLnBrk="0" lvl="3" marL="12001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4pPr>
            <a:lvl5pPr algn="l" defTabSz="914400" eaLnBrk="1" fontAlgn="auto" hangingPunct="1" indent="-171450" latinLnBrk="0" lvl="4" marL="15430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1048763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76813" y="972000"/>
            <a:ext cx="3962432" cy="285752"/>
          </a:xfrm>
        </p:spPr>
        <p:txBody>
          <a:bodyPr anchor="t" anchorCtr="0" bIns="38100" lIns="101600" rIns="76200" rtlCol="0" tIns="38100" vert="horz">
            <a:noAutofit/>
          </a:bodyPr>
          <a:lstStyle>
            <a:lvl1pPr algn="l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altLang="en-US" baseline="0" b="1" cap="none" dirty="0" sz="1500" i="0" kern="1200" kumimoji="0" lang="zh-CN" noProof="1" normalizeH="0" spc="200" strike="noStrike" u="none">
                <a:solidFill>
                  <a:schemeClr val="accent4">
                    <a:lumMod val="100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1pPr>
            <a:lvl2pPr indent="0" marL="342900">
              <a:buNone/>
              <a:defRPr b="1" sz="1500"/>
            </a:lvl2pPr>
            <a:lvl3pPr indent="0" marL="685800">
              <a:buNone/>
              <a:defRPr b="1" sz="1350"/>
            </a:lvl3pPr>
            <a:lvl4pPr indent="0" marL="1028700">
              <a:buNone/>
              <a:defRPr b="1" sz="1200"/>
            </a:lvl4pPr>
            <a:lvl5pPr indent="0" marL="1371600">
              <a:buNone/>
              <a:defRPr b="1" sz="1200"/>
            </a:lvl5pPr>
            <a:lvl6pPr indent="0" marL="1714500">
              <a:buNone/>
              <a:defRPr b="1" sz="1200"/>
            </a:lvl6pPr>
            <a:lvl7pPr indent="0" marL="2057400">
              <a:buNone/>
              <a:defRPr b="1" sz="1200"/>
            </a:lvl7pPr>
            <a:lvl8pPr indent="0" marL="2400300">
              <a:buNone/>
              <a:defRPr b="1" sz="1200"/>
            </a:lvl8pPr>
            <a:lvl9pPr indent="0" marL="2743200">
              <a:buNone/>
              <a:defRPr b="1" sz="1200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1048764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76813" y="1341782"/>
            <a:ext cx="3962432" cy="3414176"/>
          </a:xfrm>
        </p:spPr>
        <p:txBody>
          <a:bodyPr bIns="0" lIns="101600" rIns="82550" rtlCol="0" tIns="0" vert="horz">
            <a:noAutofit/>
          </a:bodyPr>
          <a:lstStyle>
            <a:lvl1pPr algn="l" defTabSz="914400" eaLnBrk="1" fontAlgn="auto" hangingPunct="1" indent="-171450" latinLnBrk="0" lvl="0" marL="1714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1pPr>
            <a:lvl2pPr algn="l" defTabSz="914400" eaLnBrk="1" fontAlgn="auto" hangingPunct="1" indent="-171450" latinLnBrk="0" lvl="1" marL="5143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algn="l" pos="1609725"/>
              </a:tabLst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2pPr>
            <a:lvl3pPr algn="l" defTabSz="914400" eaLnBrk="1" fontAlgn="auto" hangingPunct="1" indent="-171450" latinLnBrk="0" lvl="2" marL="8572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3pPr>
            <a:lvl4pPr algn="l" defTabSz="914400" eaLnBrk="1" fontAlgn="auto" hangingPunct="1" indent="-171450" latinLnBrk="0" lvl="3" marL="12001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4pPr>
            <a:lvl5pPr algn="l" defTabSz="914400" eaLnBrk="1" fontAlgn="auto" hangingPunct="1" indent="-171450" latinLnBrk="0" lvl="4" marL="15430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1048765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766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67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1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6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anchor="ctr" anchorCtr="0" bIns="38100" lIns="101600" rIns="76200" rtlCol="0" tIns="38100" vert="horz">
            <a:noAutofit/>
          </a:bodyPr>
          <a:lstStyle>
            <a:lvl1pPr algn="l" defTabSz="914400" eaLnBrk="1" fontAlgn="auto" hangingPunct="1" latinLnBrk="0" lvl="0" marL="0" marR="0" rtl="0">
              <a:lnSpc>
                <a:spcPct val="100000"/>
              </a:lnSpc>
              <a:buNone/>
              <a:defRPr altLang="en-US" baseline="0" b="1" cap="none" dirty="0" sz="2100" i="0" kern="1200" kumimoji="0" lang="zh-CN" noProof="1" normalizeH="0" spc="200" strike="noStrike" u="none">
                <a:solidFill>
                  <a:schemeClr val="accent4">
                    <a:lumMod val="100000"/>
                  </a:schemeClr>
                </a:solidFill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048757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758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59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1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0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791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92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9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502448" y="972000"/>
            <a:ext cx="3962432" cy="3780000"/>
          </a:xfrm>
        </p:spPr>
        <p:txBody>
          <a:bodyPr bIns="0" lIns="101600" rIns="82550" rtlCol="0" tIns="0" vert="horz">
            <a:noAutofit/>
          </a:bodyPr>
          <a:lstStyle>
            <a:lvl1pPr algn="l" defTabSz="914400" eaLnBrk="1" fontAlgn="auto" hangingPunct="1" indent="0" latinLnBrk="0" lvl="0" marL="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altLang="en-US" baseline="0" b="0" cap="none" dirty="0" sz="1200" i="0" kern="1200" kumimoji="0" lang="zh-CN" noProof="1" normalizeH="0" spc="150" strike="noStrike" u="none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1pPr>
            <a:lvl2pPr algn="l" defTabSz="914400" eaLnBrk="1" fontAlgn="auto" hangingPunct="1" indent="-171450" latinLnBrk="0" lvl="1" marL="5143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algn="l" pos="1609725"/>
              </a:tabLst>
              <a:defRPr altLang="en-US" baseline="0" b="0" cap="none" dirty="0" sz="1200" i="0" kern="1200" kumimoji="0" lang="zh-CN" noProof="1" normalizeH="0" spc="150" strike="noStrike" u="none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2pPr>
            <a:lvl3pPr algn="l" defTabSz="914400" eaLnBrk="1" fontAlgn="auto" hangingPunct="1" indent="-171450" latinLnBrk="0" lvl="2" marL="8572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3pPr>
            <a:lvl4pPr algn="l" defTabSz="914400" eaLnBrk="1" fontAlgn="auto" hangingPunct="1" indent="-171450" latinLnBrk="0" lvl="3" marL="12001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4pPr>
            <a:lvl5pPr algn="l" defTabSz="914400" eaLnBrk="1" fontAlgn="auto" hangingPunct="1" indent="-171450" latinLnBrk="0" lvl="4" marL="15430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1048780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4679194" y="972000"/>
            <a:ext cx="3962432" cy="3780000"/>
          </a:xfrm>
        </p:spPr>
        <p:txBody>
          <a:bodyPr bIns="0" lIns="101600" rIns="82550" rtlCol="0" tIns="0" vert="horz">
            <a:normAutofit/>
          </a:bodyPr>
          <a:lstStyle>
            <a:lvl1pPr algn="l" defTabSz="914400" eaLnBrk="1" fontAlgn="auto" hangingPunct="1" indent="-171450" latinLnBrk="0" lvl="0" marL="1714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1048781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9EFD9D74-47D9-4702-A33C-335B63B48DBF}" type="datetimeFigureOut">
              <a:rPr altLang="en-US" lang="zh-CN" smtClean="0"/>
              <a:t>2021/9/29</a:t>
            </a:fld>
            <a:endParaRPr altLang="en-US" dirty="0" lang="zh-CN"/>
          </a:p>
        </p:txBody>
      </p:sp>
      <p:sp>
        <p:nvSpPr>
          <p:cNvPr id="1048782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83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FABC47A4-756D-490B-A52F-7D9E2C9FC05F}" type="slidenum">
              <a:rPr altLang="en-US" lang="zh-CN" smtClean="0"/>
              <a:t>‹#›</a:t>
            </a:fld>
            <a:endParaRPr altLang="en-US" lang="zh-CN"/>
          </a:p>
        </p:txBody>
      </p:sp>
      <p:sp>
        <p:nvSpPr>
          <p:cNvPr id="1048784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</a:schemeClr>
                </a:solidFill>
              </a:defRPr>
            </a:lvl1pPr>
          </a:lstStyle>
          <a:p>
            <a:r>
              <a:rPr altLang="en-US" lang="zh-CN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竖排标题与文本">
    <p:spTree>
      <p:nvGrpSpPr>
        <p:cNvPr id="1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7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7928351" y="714381"/>
            <a:ext cx="713238" cy="4041680"/>
          </a:xfrm>
        </p:spPr>
        <p:txBody>
          <a:bodyPr anchor="ctr" anchorCtr="0" bIns="38100" lIns="101600" rIns="76200" rtlCol="0" tIns="38100" vert="eaVert">
            <a:noAutofit/>
          </a:bodyPr>
          <a:lstStyle>
            <a:lvl1pPr algn="l" defTabSz="914400" eaLnBrk="1" fontAlgn="auto" hangingPunct="1" latinLnBrk="0" lvl="0" marL="0" marR="0" rtl="0">
              <a:lnSpc>
                <a:spcPct val="100000"/>
              </a:lnSpc>
              <a:spcAft>
                <a:spcPts val="0"/>
              </a:spcAft>
              <a:buNone/>
              <a:defRPr altLang="en-US" baseline="0" b="1" cap="none" dirty="0" sz="1800" i="0" kern="1200" kumimoji="0" lang="zh-CN" noProof="1" normalizeH="0" spc="200" strike="noStrike" u="none">
                <a:solidFill>
                  <a:schemeClr val="accent4">
                    <a:lumMod val="100000"/>
                  </a:schemeClr>
                </a:solidFill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048798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502444" y="714375"/>
            <a:ext cx="7371076" cy="4041680"/>
          </a:xfrm>
        </p:spPr>
        <p:txBody>
          <a:bodyPr vert="eaVert"/>
          <a:lstStyle>
            <a:lvl1pPr eaLnBrk="1" fontAlgn="auto" hangingPunct="1" indent="0" latinLnBrk="0"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1pPr>
            <a:lvl2pPr eaLnBrk="1" fontAlgn="auto" hangingPunct="1" indent="0" latinLnBrk="0"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2pPr>
            <a:lvl3pPr eaLnBrk="1" fontAlgn="auto" hangingPunct="1" indent="0" latinLnBrk="0"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3pPr>
            <a:lvl4pPr eaLnBrk="1" fontAlgn="auto" hangingPunct="1" indent="0" latinLnBrk="0"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4pPr>
            <a:lvl5pPr eaLnBrk="1" fontAlgn="auto" hangingPunct="1" indent="0" latinLnBrk="0"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altLang="en-US" dirty="0" lang="zh-CN"/>
              <a:t>单击此处编辑母版文本样式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  <p:sp>
        <p:nvSpPr>
          <p:cNvPr id="1048799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800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01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79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9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  <p:sp>
        <p:nvSpPr>
          <p:cNvPr id="1048796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02448" y="714381"/>
            <a:ext cx="8139178" cy="3780000"/>
          </a:xfrm>
        </p:spPr>
        <p:txBody>
          <a:bodyPr/>
          <a:lstStyle>
            <a:lvl1pPr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accent4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altLang="en-US" dirty="0" lang="zh-CN"/>
              <a:t>单击此处编辑母版文本样式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2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753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54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  <p:sp>
        <p:nvSpPr>
          <p:cNvPr id="1048755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02412" y="1941211"/>
            <a:ext cx="8139178" cy="674375"/>
          </a:xfrm>
        </p:spPr>
        <p:txBody>
          <a:bodyPr anchor="t" anchorCtr="0" bIns="38100" lIns="101600" rIns="25400" rtlCol="0" tIns="38100" vert="horz">
            <a:noAutofit/>
          </a:bodyPr>
          <a:lstStyle>
            <a:lvl1pPr algn="ctr" defTabSz="914400" eaLnBrk="1" fontAlgn="auto" hangingPunct="1" latinLnBrk="0" marL="0" marR="0" rtl="0">
              <a:lnSpc>
                <a:spcPct val="100000"/>
              </a:lnSpc>
              <a:buNone/>
              <a:defRPr altLang="en-US" baseline="0" b="0" cap="none" dirty="0" sz="4050" i="0" kern="1200" kumimoji="0" lang="zh-CN" noProof="1" normalizeH="0" spc="600" strike="noStrike" u="none">
                <a:solidFill>
                  <a:schemeClr val="accent4">
                    <a:lumMod val="100000"/>
                  </a:schemeClr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仅标题">
    <p:spTree>
      <p:nvGrpSpPr>
        <p:cNvPr id="1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1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>
            <a:lvl1pPr>
              <a:defRPr>
                <a:solidFill>
                  <a:schemeClr val="accent4">
                    <a:lumMod val="100000"/>
                  </a:schemeClr>
                </a:solidFill>
              </a:defRPr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1048803" name="内容占位符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/>
          <a:lstStyle>
            <a:lvl1pPr>
              <a:defRPr>
                <a:solidFill>
                  <a:schemeClr val="accent4">
                    <a:lumMod val="100000"/>
                  </a:schemeClr>
                </a:solidFill>
              </a:defRPr>
            </a:lvl1pPr>
            <a:lvl2pPr>
              <a:defRPr>
                <a:solidFill>
                  <a:schemeClr val="accent4">
                    <a:lumMod val="100000"/>
                  </a:schemeClr>
                </a:solidFill>
              </a:defRPr>
            </a:lvl2pPr>
            <a:lvl3pPr>
              <a:defRPr>
                <a:solidFill>
                  <a:schemeClr val="accent4">
                    <a:lumMod val="100000"/>
                  </a:schemeClr>
                </a:solidFill>
              </a:defRPr>
            </a:lvl3pPr>
            <a:lvl4pPr>
              <a:defRPr>
                <a:solidFill>
                  <a:schemeClr val="accent4">
                    <a:lumMod val="100000"/>
                  </a:schemeClr>
                </a:solidFill>
              </a:defRPr>
            </a:lvl4pPr>
            <a:lvl5pPr>
              <a:defRPr>
                <a:solidFill>
                  <a:schemeClr val="accent4">
                    <a:lumMod val="100000"/>
                  </a:schemeClr>
                </a:solidFill>
              </a:defRPr>
            </a:lvl5pPr>
          </a:lstStyle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104880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>
            <a:lvl1pPr>
              <a:defRPr>
                <a:solidFill>
                  <a:schemeClr val="accent4">
                    <a:lumMod val="100000"/>
                  </a:schemeClr>
                </a:solidFill>
              </a:defRPr>
            </a:lvl1pPr>
          </a:lstStyle>
          <a:p>
            <a:fld id="{B58979D9-E8A7-4020-9F53-DCBB73454201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80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p>
            <a:endParaRPr altLang="en-US" lang="zh-CN"/>
          </a:p>
        </p:txBody>
      </p:sp>
      <p:sp>
        <p:nvSpPr>
          <p:cNvPr id="104880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>
                <a:solidFill>
                  <a:schemeClr val="accent4">
                    <a:lumMod val="100000"/>
                  </a:schemeClr>
                </a:solidFill>
              </a:defRPr>
            </a:lvl1pPr>
          </a:lstStyle>
          <a:p>
            <a:fld id="{C202D614-3122-4AE3-B731-49486E38997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502412" y="1941211"/>
            <a:ext cx="8139178" cy="674375"/>
          </a:xfrm>
        </p:spPr>
        <p:txBody>
          <a:bodyPr anchor="t" anchorCtr="0" bIns="38100" lIns="101600" rIns="25400" tIns="38100">
            <a:noAutofit/>
          </a:bodyPr>
          <a:lstStyle>
            <a:lvl1pPr algn="ctr">
              <a:defRPr b="0" sz="4050" spc="600">
                <a:solidFill>
                  <a:schemeClr val="accent4">
                    <a:lumMod val="100000"/>
                  </a:schemeClr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altLang="en-US" dirty="0" lang="zh-CN"/>
              <a:t>单击此处编辑标题</a:t>
            </a:r>
          </a:p>
        </p:txBody>
      </p:sp>
      <p:sp>
        <p:nvSpPr>
          <p:cNvPr id="104858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502412" y="2674620"/>
            <a:ext cx="8139178" cy="713238"/>
          </a:xfrm>
        </p:spPr>
        <p:txBody>
          <a:bodyPr bIns="38100" lIns="101600" rIns="76200" tIns="38100">
            <a:noAutofit/>
          </a:bodyPr>
          <a:lstStyle>
            <a:lvl1pPr algn="ctr" eaLnBrk="1" fontAlgn="auto" hangingPunct="1" indent="0" latinLnBrk="0" marL="0">
              <a:lnSpc>
                <a:spcPct val="100000"/>
              </a:lnSpc>
              <a:buNone/>
              <a:defRPr baseline="0" cap="none" sz="1800" kern="1200" normalizeH="0" spc="200" strike="noStrike" u="none">
                <a:solidFill>
                  <a:schemeClr val="accent4">
                    <a:lumMod val="100000"/>
                  </a:schemeClr>
                </a:solidFill>
              </a:defRPr>
            </a:lvl1pPr>
            <a:lvl2pPr algn="ctr" indent="0" marL="342900">
              <a:buNone/>
              <a:defRPr sz="1500"/>
            </a:lvl2pPr>
            <a:lvl3pPr algn="ctr" indent="0" marL="685800">
              <a:buNone/>
              <a:defRPr sz="1350"/>
            </a:lvl3pPr>
            <a:lvl4pPr algn="ctr" indent="0" marL="1028700">
              <a:buNone/>
              <a:defRPr sz="1200"/>
            </a:lvl4pPr>
            <a:lvl5pPr algn="ctr" indent="0" marL="1371600">
              <a:buNone/>
              <a:defRPr sz="1200"/>
            </a:lvl5pPr>
            <a:lvl6pPr algn="ctr" indent="0" marL="1714500">
              <a:buNone/>
              <a:defRPr sz="1200"/>
            </a:lvl6pPr>
            <a:lvl7pPr algn="ctr" indent="0" marL="2057400">
              <a:buNone/>
              <a:defRPr sz="1200"/>
            </a:lvl7pPr>
            <a:lvl8pPr algn="ctr" indent="0" marL="2400300">
              <a:buNone/>
              <a:defRPr sz="1200"/>
            </a:lvl8pPr>
            <a:lvl9pPr algn="ctr" indent="0" marL="2743200">
              <a:buNone/>
              <a:defRPr sz="1200"/>
            </a:lvl9pPr>
          </a:lstStyle>
          <a:p>
            <a:r>
              <a:rPr altLang="en-US" dirty="0" lang="zh-CN"/>
              <a:t>单击此处编辑副标题</a:t>
            </a:r>
          </a:p>
        </p:txBody>
      </p:sp>
      <p:sp>
        <p:nvSpPr>
          <p:cNvPr id="1048584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585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586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dirty="0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1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4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02412" y="324000"/>
            <a:ext cx="8139178" cy="486000"/>
          </a:xfrm>
        </p:spPr>
        <p:txBody>
          <a:bodyPr anchor="ctr" anchorCtr="0" bIns="38100" lIns="101600" rIns="76200" rtlCol="0" tIns="38100" vert="horz">
            <a:noAutofit/>
          </a:bodyPr>
          <a:lstStyle>
            <a:lvl1pPr algn="l" defTabSz="914400" eaLnBrk="1" fontAlgn="auto" hangingPunct="1" latinLnBrk="0" marL="0" marR="0" rtl="0">
              <a:lnSpc>
                <a:spcPct val="100000"/>
              </a:lnSpc>
              <a:buNone/>
              <a:defRPr altLang="en-US" baseline="0" b="1" cap="none" dirty="0" sz="2100" i="0" kern="1200" kumimoji="0" lang="zh-CN" noProof="1" normalizeH="0" spc="200" strike="noStrike" u="none">
                <a:solidFill>
                  <a:schemeClr val="accent4">
                    <a:lumMod val="100000"/>
                  </a:schemeClr>
                </a:solidFill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48775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02412" y="972000"/>
            <a:ext cx="8139178" cy="3781016"/>
          </a:xfrm>
        </p:spPr>
        <p:txBody>
          <a:bodyPr bIns="0" lIns="101600" rIns="82550" rtlCol="0" tIns="0" vert="horz">
            <a:noAutofit/>
          </a:bodyPr>
          <a:lstStyle>
            <a:lvl1pPr algn="l" defTabSz="914400" eaLnBrk="1" fontAlgn="auto" hangingPunct="1" indent="-171450" latinLnBrk="0" lvl="0" marL="1714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1pPr>
            <a:lvl2pPr algn="l" defTabSz="914400" eaLnBrk="1" fontAlgn="auto" hangingPunct="1" indent="-171450" latinLnBrk="0" lvl="1" marL="5143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algn="l" pos="1609725"/>
              </a:tabLst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2pPr>
            <a:lvl3pPr algn="l" defTabSz="914400" eaLnBrk="1" fontAlgn="auto" hangingPunct="1" indent="-171450" latinLnBrk="0" lvl="2" marL="8572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3pPr>
            <a:lvl4pPr algn="l" defTabSz="914400" eaLnBrk="1" fontAlgn="auto" hangingPunct="1" indent="-171450" latinLnBrk="0" lvl="3" marL="12001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4pPr>
            <a:lvl5pPr algn="l" defTabSz="914400" eaLnBrk="1" fontAlgn="auto" hangingPunct="1" indent="-171450" latinLnBrk="0" lvl="4" marL="1543050" marR="0" rtl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altLang="en-US" baseline="0" b="0" cap="none" dirty="0" sz="1200" i="0" kern="1200" kumimoji="0" lang="zh-CN" noProof="1" normalizeH="0" spc="150" strike="noStrike" u="none">
                <a:solidFill>
                  <a:schemeClr val="accent4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1048776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777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78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_rels/slideMaster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18.xml"/><Relationship Id="rId12" Type="http://schemas.openxmlformats.org/officeDocument/2006/relationships/tags" Target="../tags/tag56.xml"/><Relationship Id="rId13" Type="http://schemas.openxmlformats.org/officeDocument/2006/relationships/tags" Target="../tags/tag57.xml"/><Relationship Id="rId14" Type="http://schemas.openxmlformats.org/officeDocument/2006/relationships/tags" Target="../tags/tag58.xml"/><Relationship Id="rId15" Type="http://schemas.openxmlformats.org/officeDocument/2006/relationships/tags" Target="../tags/tag59.xml"/><Relationship Id="rId16" Type="http://schemas.openxmlformats.org/officeDocument/2006/relationships/tags" Target="../tags/tag60.xml"/><Relationship Id="rId17" Type="http://schemas.openxmlformats.org/officeDocument/2006/relationships/tags" Target="../tags/tag61.xml"/><Relationship Id="rId1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</p:sldLayoutIdLst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  <p:txStyles>
    <p:titleStyle>
      <a:lvl1pPr algn="l" defTabSz="684530" eaLnBrk="1" hangingPunct="1" latinLnBrk="0" rtl="0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684530" eaLnBrk="1" hangingPunct="1" indent="-171450" latinLnBrk="0" marL="171450" rtl="0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684530" eaLnBrk="1" hangingPunct="1" indent="-171450" latinLnBrk="0" marL="513715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684530" eaLnBrk="1" hangingPunct="1" indent="-171450" latinLnBrk="0" marL="856615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684530" eaLnBrk="1" hangingPunct="1" indent="-171450" latinLnBrk="0" marL="119888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684530" eaLnBrk="1" hangingPunct="1" indent="-171450" latinLnBrk="0" marL="154178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684530" eaLnBrk="1" hangingPunct="1" indent="-171450" latinLnBrk="0" marL="1884045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684530" eaLnBrk="1" hangingPunct="1" indent="-171450" latinLnBrk="0" marL="2226945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684530" eaLnBrk="1" hangingPunct="1" indent="-171450" latinLnBrk="0" marL="256921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684530" eaLnBrk="1" hangingPunct="1" indent="-171450" latinLnBrk="0" marL="2911475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684530" eaLnBrk="1" hangingPunct="1" latinLnBrk="0" marL="0" rtl="0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684530" eaLnBrk="1" hangingPunct="1" latinLnBrk="0" marL="342265" rtl="0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684530" eaLnBrk="1" hangingPunct="1" latinLnBrk="0" marL="685165" rtl="0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684530" eaLnBrk="1" hangingPunct="1" latinLnBrk="0" marL="1027430" rtl="0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684530" eaLnBrk="1" hangingPunct="1" latinLnBrk="0" marL="1370330" rtl="0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684530" eaLnBrk="1" hangingPunct="1" latinLnBrk="0" marL="1712595" rtl="0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684530" eaLnBrk="1" hangingPunct="1" latinLnBrk="0" marL="2055495" rtl="0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684530" eaLnBrk="1" hangingPunct="1" latinLnBrk="0" marL="2397760" rtl="0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684530" eaLnBrk="1" hangingPunct="1" latinLnBrk="0" marL="2740660" rtl="0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502412" y="324000"/>
            <a:ext cx="8139178" cy="486000"/>
          </a:xfrm>
          <a:prstGeom prst="rect"/>
        </p:spPr>
        <p:txBody>
          <a:bodyPr anchor="ctr" anchorCtr="0" bIns="38100" lIns="101600" rIns="76200" rtlCol="0" tIns="38100" vert="horz">
            <a:noAutofit/>
          </a:bodyPr>
          <a:p>
            <a:r>
              <a:rPr altLang="en-US" dirty="0" lang="zh-CN"/>
              <a:t>单击此处编辑母版标题样式</a:t>
            </a:r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502412" y="972000"/>
            <a:ext cx="8139178" cy="3780000"/>
          </a:xfrm>
          <a:prstGeom prst="rect"/>
        </p:spPr>
        <p:txBody>
          <a:bodyPr bIns="0" lIns="101600" rIns="82550" rtlCol="0" tIns="0" vert="horz">
            <a:normAutofit/>
          </a:bodyPr>
          <a:p>
            <a:pPr lvl="0"/>
            <a:r>
              <a:rPr altLang="en-US" dirty="0" lang="zh-CN"/>
              <a:t>单击此处编辑母版文本样式</a:t>
            </a:r>
          </a:p>
          <a:p>
            <a:pPr lvl="1"/>
            <a:r>
              <a:rPr altLang="en-US" dirty="0" lang="zh-CN"/>
              <a:t>第二级</a:t>
            </a:r>
          </a:p>
          <a:p>
            <a:pPr lvl="2"/>
            <a:r>
              <a:rPr altLang="en-US" dirty="0" lang="zh-CN"/>
              <a:t>第三级</a:t>
            </a:r>
          </a:p>
          <a:p>
            <a:pPr lvl="3"/>
            <a:r>
              <a:rPr altLang="en-US" dirty="0" lang="zh-CN"/>
              <a:t>第四级</a:t>
            </a:r>
          </a:p>
          <a:p>
            <a:pPr lvl="4"/>
            <a:r>
              <a:rPr altLang="en-US" dirty="0" lang="zh-CN"/>
              <a:t>第五级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59807" y="4762375"/>
            <a:ext cx="2025000" cy="237600"/>
          </a:xfrm>
          <a:prstGeom prst="rect"/>
        </p:spPr>
        <p:txBody>
          <a:bodyPr anchor="ctr" bIns="45720" lIns="91440" rIns="91440" rtlCol="0" tIns="45720" vert="horz">
            <a:normAutofit/>
          </a:bodyPr>
          <a:lstStyle>
            <a:lvl1pPr algn="l">
              <a:defRPr sz="900"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altLang="en-US" lang="zh-CN" smtClean="0"/>
              <a:t>2021/9/29</a:t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3087000" y="4762375"/>
            <a:ext cx="2970000" cy="237600"/>
          </a:xfrm>
          <a:prstGeom prst="rect"/>
        </p:spPr>
        <p:txBody>
          <a:bodyPr anchor="ctr" bIns="45720" lIns="91440" rIns="91440" rtlCol="0" tIns="45720" vert="horz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dirty="0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6457950" y="4762375"/>
            <a:ext cx="2025000" cy="237600"/>
          </a:xfrm>
          <a:prstGeom prst="rect"/>
        </p:spPr>
        <p:txBody>
          <a:bodyPr anchor="ctr" bIns="45720" lIns="91440" rIns="91440" rtlCol="0" tIns="45720" vert="horz">
            <a:normAutofit/>
          </a:bodyPr>
          <a:lstStyle>
            <a:lvl1pPr algn="r">
              <a:defRPr sz="900">
                <a:solidFill>
                  <a:schemeClr val="accent4">
                    <a:lumMod val="100000"/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altLang="en-US" lang="zh-CN" smtClean="0"/>
              <a:t>‹#›</a:t>
            </a:fld>
            <a:endParaRPr altLang="en-US" dirty="0" lang="zh-CN"/>
          </a:p>
        </p:txBody>
      </p:sp>
      <p:sp>
        <p:nvSpPr>
          <p:cNvPr id="1048581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1350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1500">
        <p:random/>
      </p:transition>
    </mc:Choice>
    <mc:Fallback>
      <p:transition spd="slow">
        <p:fade/>
      </p:transition>
    </mc:Fallback>
  </mc:AlternateContent>
  <p:txStyles>
    <p:titleStyle>
      <a:lvl1pPr algn="l" defTabSz="685800" eaLnBrk="1" fontAlgn="auto" hangingPunct="1" latinLnBrk="0" rtl="0">
        <a:lnSpc>
          <a:spcPct val="100000"/>
        </a:lnSpc>
        <a:spcBef>
          <a:spcPct val="0"/>
        </a:spcBef>
        <a:buNone/>
        <a:defRPr b="1" cap="none" sz="2100" kern="1200" normalizeH="0" spc="200" strike="noStrike" u="none">
          <a:solidFill>
            <a:schemeClr val="accent4">
              <a:lumMod val="100000"/>
            </a:schemeClr>
          </a:solidFill>
          <a:latin typeface="+mj-lt"/>
          <a:ea typeface="+mj-ea"/>
          <a:cs typeface="+mj-cs"/>
        </a:defRPr>
      </a:lvl1pPr>
    </p:titleStyle>
    <p:bodyStyle>
      <a:lvl1pPr algn="l" defTabSz="685800" eaLnBrk="1" fontAlgn="auto" hangingPunct="1" indent="-171450" latinLnBrk="0" marL="171450" rtl="0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baseline="0" cap="none" sz="1200" kern="1200" normalizeH="0" spc="150" strike="noStrike" u="none">
          <a:solidFill>
            <a:schemeClr val="accent4">
              <a:lumMod val="100000"/>
            </a:schemeClr>
          </a:solidFill>
          <a:latin typeface="+mn-lt"/>
          <a:ea typeface="+mn-ea"/>
          <a:cs typeface="+mn-cs"/>
        </a:defRPr>
      </a:lvl1pPr>
      <a:lvl2pPr algn="l" defTabSz="685800" eaLnBrk="1" fontAlgn="auto" hangingPunct="1" indent="-171450" latinLnBrk="0" marL="514350" rtl="0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algn="l" pos="1207135"/>
        </a:tabLst>
        <a:defRPr baseline="0" cap="none" sz="1200" kern="1200" normalizeH="0" spc="150" strike="noStrike" u="none">
          <a:solidFill>
            <a:schemeClr val="accent4">
              <a:lumMod val="100000"/>
            </a:schemeClr>
          </a:solidFill>
          <a:latin typeface="+mn-lt"/>
          <a:ea typeface="+mn-ea"/>
          <a:cs typeface="+mn-cs"/>
        </a:defRPr>
      </a:lvl2pPr>
      <a:lvl3pPr algn="l" defTabSz="685800" eaLnBrk="1" fontAlgn="auto" hangingPunct="1" indent="-171450" latinLnBrk="0" marL="857250" rtl="0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baseline="0" cap="none" sz="1200" kern="1200" normalizeH="0" spc="150" strike="noStrike" u="none">
          <a:solidFill>
            <a:schemeClr val="accent4">
              <a:lumMod val="100000"/>
            </a:schemeClr>
          </a:solidFill>
          <a:latin typeface="+mn-lt"/>
          <a:ea typeface="+mn-ea"/>
          <a:cs typeface="+mn-cs"/>
        </a:defRPr>
      </a:lvl3pPr>
      <a:lvl4pPr algn="l" defTabSz="685800" eaLnBrk="1" fontAlgn="auto" hangingPunct="1" indent="-171450" latinLnBrk="0" marL="1200150" rtl="0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baseline="0" cap="none" sz="1200" kern="1200" normalizeH="0" spc="150" strike="noStrike" u="none">
          <a:solidFill>
            <a:schemeClr val="accent4">
              <a:lumMod val="100000"/>
            </a:schemeClr>
          </a:solidFill>
          <a:latin typeface="+mn-lt"/>
          <a:ea typeface="+mn-ea"/>
          <a:cs typeface="+mn-cs"/>
        </a:defRPr>
      </a:lvl4pPr>
      <a:lvl5pPr algn="l" defTabSz="685800" eaLnBrk="1" fontAlgn="auto" hangingPunct="1" indent="-171450" latinLnBrk="0" marL="1543050" rtl="0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baseline="0" cap="none" sz="1200" kern="1200" normalizeH="0" spc="150" strike="noStrike" u="none">
          <a:solidFill>
            <a:schemeClr val="accent4">
              <a:lumMod val="100000"/>
            </a:schemeClr>
          </a:solidFill>
          <a:latin typeface="+mn-lt"/>
          <a:ea typeface="+mn-ea"/>
          <a:cs typeface="+mn-cs"/>
        </a:defRPr>
      </a:lvl5pPr>
      <a:lvl6pPr algn="l" defTabSz="685800" eaLnBrk="1" hangingPunct="1" indent="-171450" latinLnBrk="0" marL="18859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indent="-171450" latinLnBrk="0" marL="22288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indent="-171450" latinLnBrk="0" marL="25717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indent="-171450" latinLnBrk="0" marL="2914650" rtl="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685800" eaLnBrk="1" hangingPunct="1" latinLnBrk="0" marL="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685800" eaLnBrk="1" hangingPunct="1" latinLnBrk="0" marL="3429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685800" eaLnBrk="1" hangingPunct="1" latinLnBrk="0" marL="6858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685800" eaLnBrk="1" hangingPunct="1" latinLnBrk="0" marL="10287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685800" eaLnBrk="1" hangingPunct="1" latinLnBrk="0" marL="13716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685800" eaLnBrk="1" hangingPunct="1" latinLnBrk="0" marL="17145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685800" eaLnBrk="1" hangingPunct="1" latinLnBrk="0" marL="20574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685800" eaLnBrk="1" hangingPunct="1" latinLnBrk="0" marL="24003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685800" eaLnBrk="1" hangingPunct="1" latinLnBrk="0" marL="2743200" rtl="0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tags" Target="../tags/tag62.xml"/><Relationship Id="rId3" Type="http://schemas.openxmlformats.org/officeDocument/2006/relationships/themeOverride" Target="../theme/themeOverride1.xml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themeOverride" Target="../theme/themeOverride10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themeOverride" Target="../theme/themeOverride11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11.png"/><Relationship Id="rId3" Type="http://schemas.openxmlformats.org/officeDocument/2006/relationships/themeOverride" Target="../theme/themeOverride12.xml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themeOverride" Target="../theme/themeOverride13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themeOverride" Target="../theme/themeOverride14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themeOverride" Target="../theme/themeOverride15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themeOverride" Target="../theme/themeOverride16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themeOverride" Target="../theme/themeOverride17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themeOverride" Target="../theme/themeOverride2.xml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themeOverride" Target="../theme/themeOverride3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themeOverride" Target="../theme/themeOverride4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themeOverride" Target="../theme/themeOverride5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themeOverride" Target="../theme/themeOverride6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themeOverride" Target="../theme/themeOverride7.xml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themeOverride" Target="../theme/themeOverride8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themeOverride" Target="../theme/themeOverride9.xml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11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4453" t="7457" r="8516" b="14161"/>
          <a:stretch>
            <a:fillRect/>
          </a:stretch>
        </p:blipFill>
        <p:spPr>
          <a:xfrm>
            <a:off x="0" y="0"/>
            <a:ext cx="9144000" cy="5143500"/>
          </a:xfrm>
          <a:prstGeom prst="rect"/>
        </p:spPr>
      </p:pic>
      <p:sp>
        <p:nvSpPr>
          <p:cNvPr id="1048587" name="文本框 12"/>
          <p:cNvSpPr txBox="1"/>
          <p:nvPr/>
        </p:nvSpPr>
        <p:spPr>
          <a:xfrm>
            <a:off x="869910" y="1995686"/>
            <a:ext cx="4278154" cy="830997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en-US" dirty="0" sz="4800" i="1" lang="zh-TW" spc="400">
                <a:solidFill>
                  <a:schemeClr val="accent2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rPr>
              <a:t>歌曲網</a:t>
            </a:r>
            <a:endParaRPr altLang="zh-CN" dirty="0" sz="4800" i="1" lang="en-US" spc="400">
              <a:solidFill>
                <a:schemeClr val="accent2"/>
              </a:solidFill>
              <a:effectLst>
                <a:outerShdw algn="tl" blurRad="38100" dir="2700000" dist="38100">
                  <a:srgbClr val="000000">
                    <a:alpha val="43137"/>
                  </a:srgbClr>
                </a:outerShdw>
              </a:effectLst>
              <a:latin typeface="思源黑体 CN Light" panose="020B0300000000000000" pitchFamily="34" charset="-122"/>
              <a:ea typeface="思源黑体 CN Light" panose="020B0300000000000000" pitchFamily="34" charset="-122"/>
              <a:sym typeface="思源宋体 CN Light" panose="02020300000000000000" pitchFamily="18" charset="-122"/>
            </a:endParaRPr>
          </a:p>
        </p:txBody>
      </p:sp>
      <p:grpSp>
        <p:nvGrpSpPr>
          <p:cNvPr id="28" name="组合 3"/>
          <p:cNvGrpSpPr/>
          <p:nvPr/>
        </p:nvGrpSpPr>
        <p:grpSpPr>
          <a:xfrm>
            <a:off x="1040702" y="3363842"/>
            <a:ext cx="3459290" cy="417158"/>
            <a:chOff x="9318" y="5826"/>
            <a:chExt cx="5100" cy="635"/>
          </a:xfrm>
        </p:grpSpPr>
        <p:grpSp>
          <p:nvGrpSpPr>
            <p:cNvPr id="29" name="组合 2"/>
            <p:cNvGrpSpPr/>
            <p:nvPr/>
          </p:nvGrpSpPr>
          <p:grpSpPr>
            <a:xfrm>
              <a:off x="9318" y="5826"/>
              <a:ext cx="492" cy="492"/>
              <a:chOff x="891974" y="4415843"/>
              <a:chExt cx="450443" cy="450443"/>
            </a:xfrm>
          </p:grpSpPr>
          <p:sp>
            <p:nvSpPr>
              <p:cNvPr id="1048588" name="椭圆 4"/>
              <p:cNvSpPr/>
              <p:nvPr/>
            </p:nvSpPr>
            <p:spPr>
              <a:xfrm>
                <a:off x="891974" y="4415843"/>
                <a:ext cx="450443" cy="450443"/>
              </a:xfrm>
              <a:prstGeom prst="ellipse"/>
              <a:noFill/>
              <a:ln>
                <a:solidFill>
                  <a:schemeClr val="accent1">
                    <a:lumMod val="10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lIns="91440" numCol="1" rIns="91440" rot="0" rtlCol="0" spcCol="0" spcFirstLastPara="0" tIns="45720" vert="horz" wrap="square">
                <a:noAutofit/>
              </a:bodyPr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dirty="0" lang="zh-CN">
                  <a:solidFill>
                    <a:prstClr val="white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endParaRPr>
              </a:p>
            </p:txBody>
          </p:sp>
          <p:sp>
            <p:nvSpPr>
              <p:cNvPr id="1048589" name="椭圆 39"/>
              <p:cNvSpPr/>
              <p:nvPr/>
            </p:nvSpPr>
            <p:spPr>
              <a:xfrm>
                <a:off x="993275" y="4502064"/>
                <a:ext cx="247839" cy="278000"/>
              </a:xfrm>
              <a:custGeom>
                <a:avLst/>
                <a:gdLst>
                  <a:gd name="connsiteX0" fmla="*/ 199932 w 300038"/>
                  <a:gd name="connsiteY0" fmla="*/ 273051 h 336551"/>
                  <a:gd name="connsiteX1" fmla="*/ 192088 w 300038"/>
                  <a:gd name="connsiteY1" fmla="*/ 280989 h 336551"/>
                  <a:gd name="connsiteX2" fmla="*/ 192088 w 300038"/>
                  <a:gd name="connsiteY2" fmla="*/ 306124 h 336551"/>
                  <a:gd name="connsiteX3" fmla="*/ 199932 w 300038"/>
                  <a:gd name="connsiteY3" fmla="*/ 312739 h 336551"/>
                  <a:gd name="connsiteX4" fmla="*/ 250919 w 300038"/>
                  <a:gd name="connsiteY4" fmla="*/ 312739 h 336551"/>
                  <a:gd name="connsiteX5" fmla="*/ 258763 w 300038"/>
                  <a:gd name="connsiteY5" fmla="*/ 306124 h 336551"/>
                  <a:gd name="connsiteX6" fmla="*/ 258763 w 300038"/>
                  <a:gd name="connsiteY6" fmla="*/ 280989 h 336551"/>
                  <a:gd name="connsiteX7" fmla="*/ 250919 w 300038"/>
                  <a:gd name="connsiteY7" fmla="*/ 273051 h 336551"/>
                  <a:gd name="connsiteX8" fmla="*/ 199932 w 300038"/>
                  <a:gd name="connsiteY8" fmla="*/ 273051 h 336551"/>
                  <a:gd name="connsiteX9" fmla="*/ 101328 w 300038"/>
                  <a:gd name="connsiteY9" fmla="*/ 196851 h 336551"/>
                  <a:gd name="connsiteX10" fmla="*/ 107908 w 300038"/>
                  <a:gd name="connsiteY10" fmla="*/ 196851 h 336551"/>
                  <a:gd name="connsiteX11" fmla="*/ 111856 w 300038"/>
                  <a:gd name="connsiteY11" fmla="*/ 202123 h 336551"/>
                  <a:gd name="connsiteX12" fmla="*/ 128964 w 300038"/>
                  <a:gd name="connsiteY12" fmla="*/ 248250 h 336551"/>
                  <a:gd name="connsiteX13" fmla="*/ 131595 w 300038"/>
                  <a:gd name="connsiteY13" fmla="*/ 239025 h 336551"/>
                  <a:gd name="connsiteX14" fmla="*/ 126332 w 300038"/>
                  <a:gd name="connsiteY14" fmla="*/ 225845 h 336551"/>
                  <a:gd name="connsiteX15" fmla="*/ 127648 w 300038"/>
                  <a:gd name="connsiteY15" fmla="*/ 217938 h 336551"/>
                  <a:gd name="connsiteX16" fmla="*/ 132911 w 300038"/>
                  <a:gd name="connsiteY16" fmla="*/ 215302 h 336551"/>
                  <a:gd name="connsiteX17" fmla="*/ 167126 w 300038"/>
                  <a:gd name="connsiteY17" fmla="*/ 215302 h 336551"/>
                  <a:gd name="connsiteX18" fmla="*/ 172390 w 300038"/>
                  <a:gd name="connsiteY18" fmla="*/ 217938 h 336551"/>
                  <a:gd name="connsiteX19" fmla="*/ 173706 w 300038"/>
                  <a:gd name="connsiteY19" fmla="*/ 225845 h 336551"/>
                  <a:gd name="connsiteX20" fmla="*/ 168442 w 300038"/>
                  <a:gd name="connsiteY20" fmla="*/ 239025 h 336551"/>
                  <a:gd name="connsiteX21" fmla="*/ 171074 w 300038"/>
                  <a:gd name="connsiteY21" fmla="*/ 248250 h 336551"/>
                  <a:gd name="connsiteX22" fmla="*/ 188182 w 300038"/>
                  <a:gd name="connsiteY22" fmla="*/ 202123 h 336551"/>
                  <a:gd name="connsiteX23" fmla="*/ 192130 w 300038"/>
                  <a:gd name="connsiteY23" fmla="*/ 196851 h 336551"/>
                  <a:gd name="connsiteX24" fmla="*/ 198710 w 300038"/>
                  <a:gd name="connsiteY24" fmla="*/ 196851 h 336551"/>
                  <a:gd name="connsiteX25" fmla="*/ 265823 w 300038"/>
                  <a:gd name="connsiteY25" fmla="*/ 224527 h 336551"/>
                  <a:gd name="connsiteX26" fmla="*/ 300038 w 300038"/>
                  <a:gd name="connsiteY26" fmla="*/ 274609 h 336551"/>
                  <a:gd name="connsiteX27" fmla="*/ 300038 w 300038"/>
                  <a:gd name="connsiteY27" fmla="*/ 328643 h 336551"/>
                  <a:gd name="connsiteX28" fmla="*/ 292142 w 300038"/>
                  <a:gd name="connsiteY28" fmla="*/ 336551 h 336551"/>
                  <a:gd name="connsiteX29" fmla="*/ 7896 w 300038"/>
                  <a:gd name="connsiteY29" fmla="*/ 336551 h 336551"/>
                  <a:gd name="connsiteX30" fmla="*/ 0 w 300038"/>
                  <a:gd name="connsiteY30" fmla="*/ 328643 h 336551"/>
                  <a:gd name="connsiteX31" fmla="*/ 0 w 300038"/>
                  <a:gd name="connsiteY31" fmla="*/ 274609 h 336551"/>
                  <a:gd name="connsiteX32" fmla="*/ 34215 w 300038"/>
                  <a:gd name="connsiteY32" fmla="*/ 224527 h 336551"/>
                  <a:gd name="connsiteX33" fmla="*/ 101328 w 300038"/>
                  <a:gd name="connsiteY33" fmla="*/ 196851 h 336551"/>
                  <a:gd name="connsiteX34" fmla="*/ 155328 w 300038"/>
                  <a:gd name="connsiteY34" fmla="*/ 0 h 336551"/>
                  <a:gd name="connsiteX35" fmla="*/ 201775 w 300038"/>
                  <a:gd name="connsiteY35" fmla="*/ 15854 h 336551"/>
                  <a:gd name="connsiteX36" fmla="*/ 223008 w 300038"/>
                  <a:gd name="connsiteY36" fmla="*/ 79268 h 336551"/>
                  <a:gd name="connsiteX37" fmla="*/ 224335 w 300038"/>
                  <a:gd name="connsiteY37" fmla="*/ 93801 h 336551"/>
                  <a:gd name="connsiteX38" fmla="*/ 229643 w 300038"/>
                  <a:gd name="connsiteY38" fmla="*/ 100407 h 336551"/>
                  <a:gd name="connsiteX39" fmla="*/ 232297 w 300038"/>
                  <a:gd name="connsiteY39" fmla="*/ 125508 h 336551"/>
                  <a:gd name="connsiteX40" fmla="*/ 208410 w 300038"/>
                  <a:gd name="connsiteY40" fmla="*/ 151931 h 336551"/>
                  <a:gd name="connsiteX41" fmla="*/ 185850 w 300038"/>
                  <a:gd name="connsiteY41" fmla="*/ 183639 h 336551"/>
                  <a:gd name="connsiteX42" fmla="*/ 172579 w 300038"/>
                  <a:gd name="connsiteY42" fmla="*/ 192887 h 336551"/>
                  <a:gd name="connsiteX43" fmla="*/ 150019 w 300038"/>
                  <a:gd name="connsiteY43" fmla="*/ 196850 h 336551"/>
                  <a:gd name="connsiteX44" fmla="*/ 127459 w 300038"/>
                  <a:gd name="connsiteY44" fmla="*/ 192887 h 336551"/>
                  <a:gd name="connsiteX45" fmla="*/ 114189 w 300038"/>
                  <a:gd name="connsiteY45" fmla="*/ 183639 h 336551"/>
                  <a:gd name="connsiteX46" fmla="*/ 91629 w 300038"/>
                  <a:gd name="connsiteY46" fmla="*/ 151931 h 336551"/>
                  <a:gd name="connsiteX47" fmla="*/ 67742 w 300038"/>
                  <a:gd name="connsiteY47" fmla="*/ 125508 h 336551"/>
                  <a:gd name="connsiteX48" fmla="*/ 70396 w 300038"/>
                  <a:gd name="connsiteY48" fmla="*/ 100407 h 336551"/>
                  <a:gd name="connsiteX49" fmla="*/ 75704 w 300038"/>
                  <a:gd name="connsiteY49" fmla="*/ 93801 h 336551"/>
                  <a:gd name="connsiteX50" fmla="*/ 77031 w 300038"/>
                  <a:gd name="connsiteY50" fmla="*/ 85874 h 336551"/>
                  <a:gd name="connsiteX51" fmla="*/ 74377 w 300038"/>
                  <a:gd name="connsiteY51" fmla="*/ 50203 h 336551"/>
                  <a:gd name="connsiteX52" fmla="*/ 103572 w 300038"/>
                  <a:gd name="connsiteY52" fmla="*/ 27744 h 336551"/>
                  <a:gd name="connsiteX53" fmla="*/ 119497 w 300038"/>
                  <a:gd name="connsiteY53" fmla="*/ 10569 h 336551"/>
                  <a:gd name="connsiteX54" fmla="*/ 155328 w 300038"/>
                  <a:gd name="connsiteY54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00038" h="336551">
                    <a:moveTo>
                      <a:pt x="199932" y="273051"/>
                    </a:moveTo>
                    <a:cubicBezTo>
                      <a:pt x="194703" y="273051"/>
                      <a:pt x="192088" y="277020"/>
                      <a:pt x="192088" y="280989"/>
                    </a:cubicBezTo>
                    <a:cubicBezTo>
                      <a:pt x="192088" y="306124"/>
                      <a:pt x="192088" y="306124"/>
                      <a:pt x="192088" y="306124"/>
                    </a:cubicBezTo>
                    <a:cubicBezTo>
                      <a:pt x="192088" y="310093"/>
                      <a:pt x="194703" y="312739"/>
                      <a:pt x="199932" y="312739"/>
                    </a:cubicBezTo>
                    <a:cubicBezTo>
                      <a:pt x="250919" y="312739"/>
                      <a:pt x="250919" y="312739"/>
                      <a:pt x="250919" y="312739"/>
                    </a:cubicBezTo>
                    <a:cubicBezTo>
                      <a:pt x="254841" y="312739"/>
                      <a:pt x="258763" y="310093"/>
                      <a:pt x="258763" y="306124"/>
                    </a:cubicBezTo>
                    <a:lnTo>
                      <a:pt x="258763" y="280989"/>
                    </a:lnTo>
                    <a:cubicBezTo>
                      <a:pt x="258763" y="277020"/>
                      <a:pt x="254841" y="273051"/>
                      <a:pt x="250919" y="273051"/>
                    </a:cubicBezTo>
                    <a:cubicBezTo>
                      <a:pt x="199932" y="273051"/>
                      <a:pt x="199932" y="273051"/>
                      <a:pt x="199932" y="273051"/>
                    </a:cubicBezTo>
                    <a:close/>
                    <a:moveTo>
                      <a:pt x="101328" y="196851"/>
                    </a:moveTo>
                    <a:cubicBezTo>
                      <a:pt x="103960" y="196851"/>
                      <a:pt x="105276" y="196851"/>
                      <a:pt x="107908" y="196851"/>
                    </a:cubicBezTo>
                    <a:cubicBezTo>
                      <a:pt x="109224" y="198169"/>
                      <a:pt x="110540" y="199487"/>
                      <a:pt x="111856" y="202123"/>
                    </a:cubicBezTo>
                    <a:cubicBezTo>
                      <a:pt x="128964" y="248250"/>
                      <a:pt x="128964" y="248250"/>
                      <a:pt x="128964" y="248250"/>
                    </a:cubicBezTo>
                    <a:cubicBezTo>
                      <a:pt x="131595" y="239025"/>
                      <a:pt x="131595" y="239025"/>
                      <a:pt x="131595" y="239025"/>
                    </a:cubicBezTo>
                    <a:cubicBezTo>
                      <a:pt x="126332" y="225845"/>
                      <a:pt x="126332" y="225845"/>
                      <a:pt x="126332" y="225845"/>
                    </a:cubicBezTo>
                    <a:cubicBezTo>
                      <a:pt x="125016" y="223209"/>
                      <a:pt x="126332" y="220574"/>
                      <a:pt x="127648" y="217938"/>
                    </a:cubicBezTo>
                    <a:cubicBezTo>
                      <a:pt x="128964" y="216620"/>
                      <a:pt x="131595" y="215302"/>
                      <a:pt x="132911" y="215302"/>
                    </a:cubicBezTo>
                    <a:cubicBezTo>
                      <a:pt x="167126" y="215302"/>
                      <a:pt x="167126" y="215302"/>
                      <a:pt x="167126" y="215302"/>
                    </a:cubicBezTo>
                    <a:cubicBezTo>
                      <a:pt x="168442" y="215302"/>
                      <a:pt x="171074" y="216620"/>
                      <a:pt x="172390" y="217938"/>
                    </a:cubicBezTo>
                    <a:cubicBezTo>
                      <a:pt x="173706" y="220574"/>
                      <a:pt x="175022" y="223209"/>
                      <a:pt x="173706" y="225845"/>
                    </a:cubicBezTo>
                    <a:cubicBezTo>
                      <a:pt x="168442" y="239025"/>
                      <a:pt x="168442" y="239025"/>
                      <a:pt x="168442" y="239025"/>
                    </a:cubicBezTo>
                    <a:cubicBezTo>
                      <a:pt x="171074" y="248250"/>
                      <a:pt x="171074" y="248250"/>
                      <a:pt x="171074" y="248250"/>
                    </a:cubicBezTo>
                    <a:cubicBezTo>
                      <a:pt x="188182" y="202123"/>
                      <a:pt x="188182" y="202123"/>
                      <a:pt x="188182" y="202123"/>
                    </a:cubicBezTo>
                    <a:cubicBezTo>
                      <a:pt x="189498" y="199487"/>
                      <a:pt x="190814" y="198169"/>
                      <a:pt x="192130" y="196851"/>
                    </a:cubicBezTo>
                    <a:cubicBezTo>
                      <a:pt x="194762" y="196851"/>
                      <a:pt x="196078" y="196851"/>
                      <a:pt x="198710" y="196851"/>
                    </a:cubicBezTo>
                    <a:cubicBezTo>
                      <a:pt x="265823" y="224527"/>
                      <a:pt x="265823" y="224527"/>
                      <a:pt x="265823" y="224527"/>
                    </a:cubicBezTo>
                    <a:cubicBezTo>
                      <a:pt x="286879" y="232435"/>
                      <a:pt x="300038" y="252204"/>
                      <a:pt x="300038" y="274609"/>
                    </a:cubicBezTo>
                    <a:cubicBezTo>
                      <a:pt x="300038" y="328643"/>
                      <a:pt x="300038" y="328643"/>
                      <a:pt x="300038" y="328643"/>
                    </a:cubicBezTo>
                    <a:cubicBezTo>
                      <a:pt x="300038" y="332597"/>
                      <a:pt x="296090" y="336551"/>
                      <a:pt x="292142" y="336551"/>
                    </a:cubicBezTo>
                    <a:cubicBezTo>
                      <a:pt x="7896" y="336551"/>
                      <a:pt x="7896" y="336551"/>
                      <a:pt x="7896" y="336551"/>
                    </a:cubicBezTo>
                    <a:cubicBezTo>
                      <a:pt x="3948" y="336551"/>
                      <a:pt x="0" y="332597"/>
                      <a:pt x="0" y="328643"/>
                    </a:cubicBezTo>
                    <a:cubicBezTo>
                      <a:pt x="0" y="274609"/>
                      <a:pt x="0" y="274609"/>
                      <a:pt x="0" y="274609"/>
                    </a:cubicBezTo>
                    <a:cubicBezTo>
                      <a:pt x="0" y="252204"/>
                      <a:pt x="13159" y="232435"/>
                      <a:pt x="34215" y="224527"/>
                    </a:cubicBezTo>
                    <a:cubicBezTo>
                      <a:pt x="101328" y="196851"/>
                      <a:pt x="101328" y="196851"/>
                      <a:pt x="101328" y="196851"/>
                    </a:cubicBezTo>
                    <a:close/>
                    <a:moveTo>
                      <a:pt x="155328" y="0"/>
                    </a:moveTo>
                    <a:cubicBezTo>
                      <a:pt x="171252" y="0"/>
                      <a:pt x="187177" y="5285"/>
                      <a:pt x="201775" y="15854"/>
                    </a:cubicBezTo>
                    <a:cubicBezTo>
                      <a:pt x="225662" y="34350"/>
                      <a:pt x="223008" y="72663"/>
                      <a:pt x="223008" y="79268"/>
                    </a:cubicBezTo>
                    <a:cubicBezTo>
                      <a:pt x="223008" y="84553"/>
                      <a:pt x="224335" y="89838"/>
                      <a:pt x="224335" y="93801"/>
                    </a:cubicBezTo>
                    <a:cubicBezTo>
                      <a:pt x="225662" y="95122"/>
                      <a:pt x="228316" y="96443"/>
                      <a:pt x="229643" y="100407"/>
                    </a:cubicBezTo>
                    <a:cubicBezTo>
                      <a:pt x="234951" y="107012"/>
                      <a:pt x="234951" y="114939"/>
                      <a:pt x="232297" y="125508"/>
                    </a:cubicBezTo>
                    <a:cubicBezTo>
                      <a:pt x="226989" y="146647"/>
                      <a:pt x="215045" y="150610"/>
                      <a:pt x="208410" y="151931"/>
                    </a:cubicBezTo>
                    <a:cubicBezTo>
                      <a:pt x="204429" y="159858"/>
                      <a:pt x="195139" y="175712"/>
                      <a:pt x="185850" y="183639"/>
                    </a:cubicBezTo>
                    <a:cubicBezTo>
                      <a:pt x="183196" y="187602"/>
                      <a:pt x="177888" y="190244"/>
                      <a:pt x="172579" y="192887"/>
                    </a:cubicBezTo>
                    <a:cubicBezTo>
                      <a:pt x="164617" y="195529"/>
                      <a:pt x="157982" y="196850"/>
                      <a:pt x="150019" y="196850"/>
                    </a:cubicBezTo>
                    <a:cubicBezTo>
                      <a:pt x="142057" y="196850"/>
                      <a:pt x="135422" y="195529"/>
                      <a:pt x="127459" y="192887"/>
                    </a:cubicBezTo>
                    <a:cubicBezTo>
                      <a:pt x="122151" y="190244"/>
                      <a:pt x="116843" y="187602"/>
                      <a:pt x="114189" y="183639"/>
                    </a:cubicBezTo>
                    <a:cubicBezTo>
                      <a:pt x="104900" y="175712"/>
                      <a:pt x="95610" y="159858"/>
                      <a:pt x="91629" y="151931"/>
                    </a:cubicBezTo>
                    <a:cubicBezTo>
                      <a:pt x="84994" y="150610"/>
                      <a:pt x="73050" y="146647"/>
                      <a:pt x="67742" y="125508"/>
                    </a:cubicBezTo>
                    <a:cubicBezTo>
                      <a:pt x="65088" y="114939"/>
                      <a:pt x="65088" y="107012"/>
                      <a:pt x="70396" y="100407"/>
                    </a:cubicBezTo>
                    <a:cubicBezTo>
                      <a:pt x="71723" y="96443"/>
                      <a:pt x="74377" y="95122"/>
                      <a:pt x="75704" y="93801"/>
                    </a:cubicBezTo>
                    <a:cubicBezTo>
                      <a:pt x="75704" y="91159"/>
                      <a:pt x="75704" y="88516"/>
                      <a:pt x="77031" y="85874"/>
                    </a:cubicBezTo>
                    <a:cubicBezTo>
                      <a:pt x="73050" y="80590"/>
                      <a:pt x="67742" y="68699"/>
                      <a:pt x="74377" y="50203"/>
                    </a:cubicBezTo>
                    <a:cubicBezTo>
                      <a:pt x="81013" y="30386"/>
                      <a:pt x="95610" y="27744"/>
                      <a:pt x="103572" y="27744"/>
                    </a:cubicBezTo>
                    <a:cubicBezTo>
                      <a:pt x="106227" y="22459"/>
                      <a:pt x="111535" y="17175"/>
                      <a:pt x="119497" y="10569"/>
                    </a:cubicBezTo>
                    <a:cubicBezTo>
                      <a:pt x="128786" y="3963"/>
                      <a:pt x="142057" y="0"/>
                      <a:pt x="1553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lIns="91440" numCol="1" rIns="91440" rot="0" rtlCol="0" spcCol="0" spcFirstLastPara="0" tIns="45720" vert="horz" wrap="square">
                <a:noAutofit/>
              </a:bodyPr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dirty="0" lang="zh-CN">
                  <a:solidFill>
                    <a:prstClr val="white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endParaRPr>
              </a:p>
            </p:txBody>
          </p:sp>
        </p:grpSp>
        <p:sp>
          <p:nvSpPr>
            <p:cNvPr id="1048590" name="文本框 15"/>
            <p:cNvSpPr txBox="1"/>
            <p:nvPr/>
          </p:nvSpPr>
          <p:spPr>
            <a:xfrm>
              <a:off x="9874" y="5840"/>
              <a:ext cx="1856" cy="621"/>
            </a:xfrm>
            <a:prstGeom prst="rect"/>
            <a:noFill/>
          </p:spPr>
          <p:txBody>
            <a:bodyPr bIns="34289" lIns="68519" rIns="68519" rtlCol="0" tIns="34289" wrap="square">
              <a:spAutoFit/>
              <a:scene3d>
                <a:camera prst="orthographicFront"/>
                <a:lightRig dir="t" rig="threePt"/>
              </a:scene3d>
              <a:sp3d contourW="12700"/>
            </a:bodyPr>
            <a:p>
              <a:pPr defTabSz="684530"/>
              <a:r>
                <a:rPr altLang="en-US" dirty="0" sz="1100" lang="zh-TW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rPr>
                <a:t>報告人：張貽鈞</a:t>
              </a:r>
              <a:br>
                <a:rPr altLang="zh-TW" dirty="0" sz="1100" lang="en-US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rPr>
              </a:br>
              <a:r>
                <a:rPr altLang="en-US" dirty="0" sz="1100" lang="zh-TW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rPr>
                <a:t>              蔡鎮成</a:t>
              </a:r>
              <a:endParaRPr altLang="zh-CN" dirty="0" sz="1100" lang="en-US">
                <a:solidFill>
                  <a:prstClr val="black">
                    <a:lumMod val="50000"/>
                    <a:lumOff val="50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思源宋体 CN Light" panose="02020300000000000000" pitchFamily="18" charset="-122"/>
              </a:endParaRPr>
            </a:p>
          </p:txBody>
        </p:sp>
        <p:grpSp>
          <p:nvGrpSpPr>
            <p:cNvPr id="30" name="组合 16"/>
            <p:cNvGrpSpPr/>
            <p:nvPr/>
          </p:nvGrpSpPr>
          <p:grpSpPr>
            <a:xfrm>
              <a:off x="11841" y="5826"/>
              <a:ext cx="492" cy="492"/>
              <a:chOff x="891974" y="4415843"/>
              <a:chExt cx="450443" cy="450443"/>
            </a:xfrm>
          </p:grpSpPr>
          <p:sp>
            <p:nvSpPr>
              <p:cNvPr id="1048591" name="椭圆 17"/>
              <p:cNvSpPr/>
              <p:nvPr/>
            </p:nvSpPr>
            <p:spPr>
              <a:xfrm>
                <a:off x="891974" y="4415843"/>
                <a:ext cx="450443" cy="450443"/>
              </a:xfrm>
              <a:prstGeom prst="ellipse"/>
              <a:noFill/>
              <a:ln>
                <a:solidFill>
                  <a:schemeClr val="accent1">
                    <a:lumMod val="10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lIns="91440" numCol="1" rIns="91440" rot="0" rtlCol="0" spcCol="0" spcFirstLastPara="0" tIns="45720" vert="horz" wrap="square">
                <a:noAutofit/>
              </a:bodyPr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dirty="0" lang="zh-CN">
                  <a:solidFill>
                    <a:prstClr val="white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endParaRPr>
              </a:p>
            </p:txBody>
          </p:sp>
          <p:sp>
            <p:nvSpPr>
              <p:cNvPr id="1048592" name="椭圆 44"/>
              <p:cNvSpPr/>
              <p:nvPr/>
            </p:nvSpPr>
            <p:spPr>
              <a:xfrm>
                <a:off x="978196" y="4510710"/>
                <a:ext cx="278000" cy="260708"/>
              </a:xfrm>
              <a:custGeom>
                <a:avLst/>
                <a:gdLst>
                  <a:gd name="connsiteX0" fmla="*/ 249749 w 331788"/>
                  <a:gd name="connsiteY0" fmla="*/ 163513 h 311151"/>
                  <a:gd name="connsiteX1" fmla="*/ 243291 w 331788"/>
                  <a:gd name="connsiteY1" fmla="*/ 171424 h 311151"/>
                  <a:gd name="connsiteX2" fmla="*/ 243291 w 331788"/>
                  <a:gd name="connsiteY2" fmla="*/ 218888 h 311151"/>
                  <a:gd name="connsiteX3" fmla="*/ 238125 w 331788"/>
                  <a:gd name="connsiteY3" fmla="*/ 229435 h 311151"/>
                  <a:gd name="connsiteX4" fmla="*/ 249749 w 331788"/>
                  <a:gd name="connsiteY4" fmla="*/ 241301 h 311151"/>
                  <a:gd name="connsiteX5" fmla="*/ 260081 w 331788"/>
                  <a:gd name="connsiteY5" fmla="*/ 236027 h 311151"/>
                  <a:gd name="connsiteX6" fmla="*/ 288495 w 331788"/>
                  <a:gd name="connsiteY6" fmla="*/ 236027 h 311151"/>
                  <a:gd name="connsiteX7" fmla="*/ 307868 w 331788"/>
                  <a:gd name="connsiteY7" fmla="*/ 236027 h 311151"/>
                  <a:gd name="connsiteX8" fmla="*/ 314325 w 331788"/>
                  <a:gd name="connsiteY8" fmla="*/ 229435 h 311151"/>
                  <a:gd name="connsiteX9" fmla="*/ 307868 w 331788"/>
                  <a:gd name="connsiteY9" fmla="*/ 221525 h 311151"/>
                  <a:gd name="connsiteX10" fmla="*/ 260081 w 331788"/>
                  <a:gd name="connsiteY10" fmla="*/ 221525 h 311151"/>
                  <a:gd name="connsiteX11" fmla="*/ 257498 w 331788"/>
                  <a:gd name="connsiteY11" fmla="*/ 218888 h 311151"/>
                  <a:gd name="connsiteX12" fmla="*/ 257498 w 331788"/>
                  <a:gd name="connsiteY12" fmla="*/ 171424 h 311151"/>
                  <a:gd name="connsiteX13" fmla="*/ 249749 w 331788"/>
                  <a:gd name="connsiteY13" fmla="*/ 163513 h 311151"/>
                  <a:gd name="connsiteX14" fmla="*/ 250178 w 331788"/>
                  <a:gd name="connsiteY14" fmla="*/ 147638 h 311151"/>
                  <a:gd name="connsiteX15" fmla="*/ 289040 w 331788"/>
                  <a:gd name="connsiteY15" fmla="*/ 158020 h 311151"/>
                  <a:gd name="connsiteX16" fmla="*/ 331788 w 331788"/>
                  <a:gd name="connsiteY16" fmla="*/ 229395 h 311151"/>
                  <a:gd name="connsiteX17" fmla="*/ 250178 w 331788"/>
                  <a:gd name="connsiteY17" fmla="*/ 311151 h 311151"/>
                  <a:gd name="connsiteX18" fmla="*/ 175044 w 331788"/>
                  <a:gd name="connsiteY18" fmla="*/ 260540 h 311151"/>
                  <a:gd name="connsiteX19" fmla="*/ 169863 w 331788"/>
                  <a:gd name="connsiteY19" fmla="*/ 229395 h 311151"/>
                  <a:gd name="connsiteX20" fmla="*/ 250178 w 331788"/>
                  <a:gd name="connsiteY20" fmla="*/ 147638 h 311151"/>
                  <a:gd name="connsiteX21" fmla="*/ 22336 w 331788"/>
                  <a:gd name="connsiteY21" fmla="*/ 44450 h 311151"/>
                  <a:gd name="connsiteX22" fmla="*/ 15875 w 331788"/>
                  <a:gd name="connsiteY22" fmla="*/ 49630 h 311151"/>
                  <a:gd name="connsiteX23" fmla="*/ 15875 w 331788"/>
                  <a:gd name="connsiteY23" fmla="*/ 93663 h 311151"/>
                  <a:gd name="connsiteX24" fmla="*/ 273050 w 331788"/>
                  <a:gd name="connsiteY24" fmla="*/ 93663 h 311151"/>
                  <a:gd name="connsiteX25" fmla="*/ 273050 w 331788"/>
                  <a:gd name="connsiteY25" fmla="*/ 49630 h 311151"/>
                  <a:gd name="connsiteX26" fmla="*/ 267881 w 331788"/>
                  <a:gd name="connsiteY26" fmla="*/ 44450 h 311151"/>
                  <a:gd name="connsiteX27" fmla="*/ 245911 w 331788"/>
                  <a:gd name="connsiteY27" fmla="*/ 44450 h 311151"/>
                  <a:gd name="connsiteX28" fmla="*/ 245911 w 331788"/>
                  <a:gd name="connsiteY28" fmla="*/ 53515 h 311151"/>
                  <a:gd name="connsiteX29" fmla="*/ 231695 w 331788"/>
                  <a:gd name="connsiteY29" fmla="*/ 67761 h 311151"/>
                  <a:gd name="connsiteX30" fmla="*/ 212310 w 331788"/>
                  <a:gd name="connsiteY30" fmla="*/ 67761 h 311151"/>
                  <a:gd name="connsiteX31" fmla="*/ 198094 w 331788"/>
                  <a:gd name="connsiteY31" fmla="*/ 53515 h 311151"/>
                  <a:gd name="connsiteX32" fmla="*/ 198094 w 331788"/>
                  <a:gd name="connsiteY32" fmla="*/ 44450 h 311151"/>
                  <a:gd name="connsiteX33" fmla="*/ 168370 w 331788"/>
                  <a:gd name="connsiteY33" fmla="*/ 44450 h 311151"/>
                  <a:gd name="connsiteX34" fmla="*/ 168370 w 331788"/>
                  <a:gd name="connsiteY34" fmla="*/ 53515 h 311151"/>
                  <a:gd name="connsiteX35" fmla="*/ 154155 w 331788"/>
                  <a:gd name="connsiteY35" fmla="*/ 67761 h 311151"/>
                  <a:gd name="connsiteX36" fmla="*/ 134770 w 331788"/>
                  <a:gd name="connsiteY36" fmla="*/ 67761 h 311151"/>
                  <a:gd name="connsiteX37" fmla="*/ 120554 w 331788"/>
                  <a:gd name="connsiteY37" fmla="*/ 53515 h 311151"/>
                  <a:gd name="connsiteX38" fmla="*/ 120554 w 331788"/>
                  <a:gd name="connsiteY38" fmla="*/ 44450 h 311151"/>
                  <a:gd name="connsiteX39" fmla="*/ 92123 w 331788"/>
                  <a:gd name="connsiteY39" fmla="*/ 44450 h 311151"/>
                  <a:gd name="connsiteX40" fmla="*/ 92123 w 331788"/>
                  <a:gd name="connsiteY40" fmla="*/ 53515 h 311151"/>
                  <a:gd name="connsiteX41" fmla="*/ 77907 w 331788"/>
                  <a:gd name="connsiteY41" fmla="*/ 67761 h 311151"/>
                  <a:gd name="connsiteX42" fmla="*/ 58522 w 331788"/>
                  <a:gd name="connsiteY42" fmla="*/ 67761 h 311151"/>
                  <a:gd name="connsiteX43" fmla="*/ 44306 w 331788"/>
                  <a:gd name="connsiteY43" fmla="*/ 53515 h 311151"/>
                  <a:gd name="connsiteX44" fmla="*/ 44306 w 331788"/>
                  <a:gd name="connsiteY44" fmla="*/ 44450 h 311151"/>
                  <a:gd name="connsiteX45" fmla="*/ 22336 w 331788"/>
                  <a:gd name="connsiteY45" fmla="*/ 44450 h 311151"/>
                  <a:gd name="connsiteX46" fmla="*/ 58303 w 331788"/>
                  <a:gd name="connsiteY46" fmla="*/ 0 h 311151"/>
                  <a:gd name="connsiteX47" fmla="*/ 77737 w 331788"/>
                  <a:gd name="connsiteY47" fmla="*/ 0 h 311151"/>
                  <a:gd name="connsiteX48" fmla="*/ 91989 w 331788"/>
                  <a:gd name="connsiteY48" fmla="*/ 14248 h 311151"/>
                  <a:gd name="connsiteX49" fmla="*/ 91989 w 331788"/>
                  <a:gd name="connsiteY49" fmla="*/ 29791 h 311151"/>
                  <a:gd name="connsiteX50" fmla="*/ 120493 w 331788"/>
                  <a:gd name="connsiteY50" fmla="*/ 29791 h 311151"/>
                  <a:gd name="connsiteX51" fmla="*/ 120493 w 331788"/>
                  <a:gd name="connsiteY51" fmla="*/ 14248 h 311151"/>
                  <a:gd name="connsiteX52" fmla="*/ 134745 w 331788"/>
                  <a:gd name="connsiteY52" fmla="*/ 0 h 311151"/>
                  <a:gd name="connsiteX53" fmla="*/ 154179 w 331788"/>
                  <a:gd name="connsiteY53" fmla="*/ 0 h 311151"/>
                  <a:gd name="connsiteX54" fmla="*/ 168431 w 331788"/>
                  <a:gd name="connsiteY54" fmla="*/ 14248 h 311151"/>
                  <a:gd name="connsiteX55" fmla="*/ 168431 w 331788"/>
                  <a:gd name="connsiteY55" fmla="*/ 29791 h 311151"/>
                  <a:gd name="connsiteX56" fmla="*/ 198231 w 331788"/>
                  <a:gd name="connsiteY56" fmla="*/ 29791 h 311151"/>
                  <a:gd name="connsiteX57" fmla="*/ 198231 w 331788"/>
                  <a:gd name="connsiteY57" fmla="*/ 14248 h 311151"/>
                  <a:gd name="connsiteX58" fmla="*/ 212483 w 331788"/>
                  <a:gd name="connsiteY58" fmla="*/ 0 h 311151"/>
                  <a:gd name="connsiteX59" fmla="*/ 231917 w 331788"/>
                  <a:gd name="connsiteY59" fmla="*/ 0 h 311151"/>
                  <a:gd name="connsiteX60" fmla="*/ 246170 w 331788"/>
                  <a:gd name="connsiteY60" fmla="*/ 14248 h 311151"/>
                  <a:gd name="connsiteX61" fmla="*/ 246170 w 331788"/>
                  <a:gd name="connsiteY61" fmla="*/ 29791 h 311151"/>
                  <a:gd name="connsiteX62" fmla="*/ 268195 w 331788"/>
                  <a:gd name="connsiteY62" fmla="*/ 29791 h 311151"/>
                  <a:gd name="connsiteX63" fmla="*/ 288925 w 331788"/>
                  <a:gd name="connsiteY63" fmla="*/ 50516 h 311151"/>
                  <a:gd name="connsiteX64" fmla="*/ 288925 w 331788"/>
                  <a:gd name="connsiteY64" fmla="*/ 146366 h 311151"/>
                  <a:gd name="connsiteX65" fmla="*/ 286334 w 331788"/>
                  <a:gd name="connsiteY65" fmla="*/ 143775 h 311151"/>
                  <a:gd name="connsiteX66" fmla="*/ 250056 w 331788"/>
                  <a:gd name="connsiteY66" fmla="*/ 137299 h 311151"/>
                  <a:gd name="connsiteX67" fmla="*/ 215074 w 331788"/>
                  <a:gd name="connsiteY67" fmla="*/ 143775 h 311151"/>
                  <a:gd name="connsiteX68" fmla="*/ 185275 w 331788"/>
                  <a:gd name="connsiteY68" fmla="*/ 164500 h 311151"/>
                  <a:gd name="connsiteX69" fmla="*/ 165840 w 331788"/>
                  <a:gd name="connsiteY69" fmla="*/ 192996 h 311151"/>
                  <a:gd name="connsiteX70" fmla="*/ 158066 w 331788"/>
                  <a:gd name="connsiteY70" fmla="*/ 229264 h 311151"/>
                  <a:gd name="connsiteX71" fmla="*/ 163249 w 331788"/>
                  <a:gd name="connsiteY71" fmla="*/ 260350 h 311151"/>
                  <a:gd name="connsiteX72" fmla="*/ 22025 w 331788"/>
                  <a:gd name="connsiteY72" fmla="*/ 260350 h 311151"/>
                  <a:gd name="connsiteX73" fmla="*/ 0 w 331788"/>
                  <a:gd name="connsiteY73" fmla="*/ 238330 h 311151"/>
                  <a:gd name="connsiteX74" fmla="*/ 0 w 331788"/>
                  <a:gd name="connsiteY74" fmla="*/ 50516 h 311151"/>
                  <a:gd name="connsiteX75" fmla="*/ 22025 w 331788"/>
                  <a:gd name="connsiteY75" fmla="*/ 29791 h 311151"/>
                  <a:gd name="connsiteX76" fmla="*/ 44051 w 331788"/>
                  <a:gd name="connsiteY76" fmla="*/ 29791 h 311151"/>
                  <a:gd name="connsiteX77" fmla="*/ 44051 w 331788"/>
                  <a:gd name="connsiteY77" fmla="*/ 14248 h 311151"/>
                  <a:gd name="connsiteX78" fmla="*/ 58303 w 331788"/>
                  <a:gd name="connsiteY78" fmla="*/ 0 h 311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331788" h="311151">
                    <a:moveTo>
                      <a:pt x="249749" y="163513"/>
                    </a:moveTo>
                    <a:cubicBezTo>
                      <a:pt x="245874" y="163513"/>
                      <a:pt x="243291" y="167468"/>
                      <a:pt x="243291" y="171424"/>
                    </a:cubicBezTo>
                    <a:cubicBezTo>
                      <a:pt x="243291" y="171424"/>
                      <a:pt x="243291" y="171424"/>
                      <a:pt x="243291" y="218888"/>
                    </a:cubicBezTo>
                    <a:cubicBezTo>
                      <a:pt x="239417" y="221525"/>
                      <a:pt x="238125" y="225480"/>
                      <a:pt x="238125" y="229435"/>
                    </a:cubicBezTo>
                    <a:cubicBezTo>
                      <a:pt x="238125" y="236027"/>
                      <a:pt x="243291" y="241301"/>
                      <a:pt x="249749" y="241301"/>
                    </a:cubicBezTo>
                    <a:cubicBezTo>
                      <a:pt x="253624" y="241301"/>
                      <a:pt x="257498" y="239983"/>
                      <a:pt x="260081" y="236027"/>
                    </a:cubicBezTo>
                    <a:cubicBezTo>
                      <a:pt x="260081" y="236027"/>
                      <a:pt x="260081" y="236027"/>
                      <a:pt x="288495" y="236027"/>
                    </a:cubicBezTo>
                    <a:lnTo>
                      <a:pt x="307868" y="236027"/>
                    </a:lnTo>
                    <a:cubicBezTo>
                      <a:pt x="311742" y="236027"/>
                      <a:pt x="314325" y="233390"/>
                      <a:pt x="314325" y="229435"/>
                    </a:cubicBezTo>
                    <a:cubicBezTo>
                      <a:pt x="314325" y="225480"/>
                      <a:pt x="311742" y="221525"/>
                      <a:pt x="307868" y="221525"/>
                    </a:cubicBezTo>
                    <a:cubicBezTo>
                      <a:pt x="307868" y="221525"/>
                      <a:pt x="307868" y="221525"/>
                      <a:pt x="260081" y="221525"/>
                    </a:cubicBezTo>
                    <a:cubicBezTo>
                      <a:pt x="258790" y="221525"/>
                      <a:pt x="257498" y="220206"/>
                      <a:pt x="257498" y="218888"/>
                    </a:cubicBezTo>
                    <a:cubicBezTo>
                      <a:pt x="257498" y="218888"/>
                      <a:pt x="257498" y="218888"/>
                      <a:pt x="257498" y="171424"/>
                    </a:cubicBezTo>
                    <a:cubicBezTo>
                      <a:pt x="257498" y="167468"/>
                      <a:pt x="253624" y="163513"/>
                      <a:pt x="249749" y="163513"/>
                    </a:cubicBezTo>
                    <a:close/>
                    <a:moveTo>
                      <a:pt x="250178" y="147638"/>
                    </a:moveTo>
                    <a:cubicBezTo>
                      <a:pt x="264427" y="147638"/>
                      <a:pt x="277381" y="151531"/>
                      <a:pt x="289040" y="158020"/>
                    </a:cubicBezTo>
                    <a:cubicBezTo>
                      <a:pt x="314948" y="172295"/>
                      <a:pt x="331788" y="198249"/>
                      <a:pt x="331788" y="229395"/>
                    </a:cubicBezTo>
                    <a:cubicBezTo>
                      <a:pt x="331788" y="274815"/>
                      <a:pt x="295517" y="311151"/>
                      <a:pt x="250178" y="311151"/>
                    </a:cubicBezTo>
                    <a:cubicBezTo>
                      <a:pt x="216497" y="311151"/>
                      <a:pt x="186703" y="289090"/>
                      <a:pt x="175044" y="260540"/>
                    </a:cubicBezTo>
                    <a:cubicBezTo>
                      <a:pt x="171158" y="250158"/>
                      <a:pt x="169863" y="239776"/>
                      <a:pt x="169863" y="229395"/>
                    </a:cubicBezTo>
                    <a:cubicBezTo>
                      <a:pt x="169863" y="183974"/>
                      <a:pt x="206134" y="147638"/>
                      <a:pt x="250178" y="147638"/>
                    </a:cubicBezTo>
                    <a:close/>
                    <a:moveTo>
                      <a:pt x="22336" y="44450"/>
                    </a:moveTo>
                    <a:cubicBezTo>
                      <a:pt x="18459" y="44450"/>
                      <a:pt x="15875" y="47040"/>
                      <a:pt x="15875" y="49630"/>
                    </a:cubicBezTo>
                    <a:lnTo>
                      <a:pt x="15875" y="93663"/>
                    </a:lnTo>
                    <a:cubicBezTo>
                      <a:pt x="15875" y="93663"/>
                      <a:pt x="15875" y="93663"/>
                      <a:pt x="273050" y="93663"/>
                    </a:cubicBezTo>
                    <a:cubicBezTo>
                      <a:pt x="273050" y="93663"/>
                      <a:pt x="273050" y="93663"/>
                      <a:pt x="273050" y="49630"/>
                    </a:cubicBezTo>
                    <a:cubicBezTo>
                      <a:pt x="273050" y="47040"/>
                      <a:pt x="270466" y="44450"/>
                      <a:pt x="267881" y="44450"/>
                    </a:cubicBezTo>
                    <a:cubicBezTo>
                      <a:pt x="267881" y="44450"/>
                      <a:pt x="267881" y="44450"/>
                      <a:pt x="245911" y="44450"/>
                    </a:cubicBezTo>
                    <a:cubicBezTo>
                      <a:pt x="245911" y="44450"/>
                      <a:pt x="245911" y="44450"/>
                      <a:pt x="245911" y="53515"/>
                    </a:cubicBezTo>
                    <a:cubicBezTo>
                      <a:pt x="245911" y="61286"/>
                      <a:pt x="239449" y="67761"/>
                      <a:pt x="231695" y="67761"/>
                    </a:cubicBezTo>
                    <a:cubicBezTo>
                      <a:pt x="231695" y="67761"/>
                      <a:pt x="231695" y="67761"/>
                      <a:pt x="212310" y="67761"/>
                    </a:cubicBezTo>
                    <a:cubicBezTo>
                      <a:pt x="204556" y="67761"/>
                      <a:pt x="198094" y="61286"/>
                      <a:pt x="198094" y="53515"/>
                    </a:cubicBezTo>
                    <a:cubicBezTo>
                      <a:pt x="198094" y="53515"/>
                      <a:pt x="198094" y="53515"/>
                      <a:pt x="198094" y="44450"/>
                    </a:cubicBezTo>
                    <a:cubicBezTo>
                      <a:pt x="198094" y="44450"/>
                      <a:pt x="198094" y="44450"/>
                      <a:pt x="168370" y="44450"/>
                    </a:cubicBezTo>
                    <a:cubicBezTo>
                      <a:pt x="168370" y="44450"/>
                      <a:pt x="168370" y="44450"/>
                      <a:pt x="168370" y="53515"/>
                    </a:cubicBezTo>
                    <a:cubicBezTo>
                      <a:pt x="168370" y="61286"/>
                      <a:pt x="161909" y="67761"/>
                      <a:pt x="154155" y="67761"/>
                    </a:cubicBezTo>
                    <a:cubicBezTo>
                      <a:pt x="154155" y="67761"/>
                      <a:pt x="154155" y="67761"/>
                      <a:pt x="134770" y="67761"/>
                    </a:cubicBezTo>
                    <a:cubicBezTo>
                      <a:pt x="127016" y="67761"/>
                      <a:pt x="120554" y="61286"/>
                      <a:pt x="120554" y="53515"/>
                    </a:cubicBezTo>
                    <a:cubicBezTo>
                      <a:pt x="120554" y="53515"/>
                      <a:pt x="120554" y="53515"/>
                      <a:pt x="120554" y="44450"/>
                    </a:cubicBezTo>
                    <a:cubicBezTo>
                      <a:pt x="120554" y="44450"/>
                      <a:pt x="120554" y="44450"/>
                      <a:pt x="92123" y="44450"/>
                    </a:cubicBezTo>
                    <a:cubicBezTo>
                      <a:pt x="92123" y="44450"/>
                      <a:pt x="92123" y="44450"/>
                      <a:pt x="92123" y="53515"/>
                    </a:cubicBezTo>
                    <a:cubicBezTo>
                      <a:pt x="92123" y="61286"/>
                      <a:pt x="85661" y="67761"/>
                      <a:pt x="77907" y="67761"/>
                    </a:cubicBezTo>
                    <a:cubicBezTo>
                      <a:pt x="77907" y="67761"/>
                      <a:pt x="77907" y="67761"/>
                      <a:pt x="58522" y="67761"/>
                    </a:cubicBezTo>
                    <a:cubicBezTo>
                      <a:pt x="50768" y="67761"/>
                      <a:pt x="44306" y="61286"/>
                      <a:pt x="44306" y="53515"/>
                    </a:cubicBezTo>
                    <a:cubicBezTo>
                      <a:pt x="44306" y="53515"/>
                      <a:pt x="44306" y="53515"/>
                      <a:pt x="44306" y="44450"/>
                    </a:cubicBezTo>
                    <a:cubicBezTo>
                      <a:pt x="44306" y="44450"/>
                      <a:pt x="44306" y="44450"/>
                      <a:pt x="22336" y="44450"/>
                    </a:cubicBezTo>
                    <a:close/>
                    <a:moveTo>
                      <a:pt x="58303" y="0"/>
                    </a:moveTo>
                    <a:cubicBezTo>
                      <a:pt x="58303" y="0"/>
                      <a:pt x="58303" y="0"/>
                      <a:pt x="77737" y="0"/>
                    </a:cubicBezTo>
                    <a:cubicBezTo>
                      <a:pt x="85511" y="0"/>
                      <a:pt x="91989" y="6476"/>
                      <a:pt x="91989" y="14248"/>
                    </a:cubicBezTo>
                    <a:cubicBezTo>
                      <a:pt x="91989" y="14248"/>
                      <a:pt x="91989" y="14248"/>
                      <a:pt x="91989" y="29791"/>
                    </a:cubicBezTo>
                    <a:cubicBezTo>
                      <a:pt x="91989" y="29791"/>
                      <a:pt x="91989" y="29791"/>
                      <a:pt x="120493" y="29791"/>
                    </a:cubicBezTo>
                    <a:cubicBezTo>
                      <a:pt x="120493" y="29791"/>
                      <a:pt x="120493" y="29791"/>
                      <a:pt x="120493" y="14248"/>
                    </a:cubicBezTo>
                    <a:cubicBezTo>
                      <a:pt x="120493" y="6476"/>
                      <a:pt x="126971" y="0"/>
                      <a:pt x="134745" y="0"/>
                    </a:cubicBezTo>
                    <a:cubicBezTo>
                      <a:pt x="134745" y="0"/>
                      <a:pt x="134745" y="0"/>
                      <a:pt x="154179" y="0"/>
                    </a:cubicBezTo>
                    <a:cubicBezTo>
                      <a:pt x="161953" y="0"/>
                      <a:pt x="168431" y="6476"/>
                      <a:pt x="168431" y="14248"/>
                    </a:cubicBezTo>
                    <a:cubicBezTo>
                      <a:pt x="168431" y="14248"/>
                      <a:pt x="168431" y="14248"/>
                      <a:pt x="168431" y="29791"/>
                    </a:cubicBezTo>
                    <a:cubicBezTo>
                      <a:pt x="168431" y="29791"/>
                      <a:pt x="168431" y="29791"/>
                      <a:pt x="198231" y="29791"/>
                    </a:cubicBezTo>
                    <a:cubicBezTo>
                      <a:pt x="198231" y="29791"/>
                      <a:pt x="198231" y="29791"/>
                      <a:pt x="198231" y="14248"/>
                    </a:cubicBezTo>
                    <a:cubicBezTo>
                      <a:pt x="198231" y="6476"/>
                      <a:pt x="204709" y="0"/>
                      <a:pt x="212483" y="0"/>
                    </a:cubicBezTo>
                    <a:cubicBezTo>
                      <a:pt x="212483" y="0"/>
                      <a:pt x="212483" y="0"/>
                      <a:pt x="231917" y="0"/>
                    </a:cubicBezTo>
                    <a:cubicBezTo>
                      <a:pt x="239691" y="0"/>
                      <a:pt x="246170" y="6476"/>
                      <a:pt x="246170" y="14248"/>
                    </a:cubicBezTo>
                    <a:cubicBezTo>
                      <a:pt x="246170" y="14248"/>
                      <a:pt x="246170" y="14248"/>
                      <a:pt x="246170" y="29791"/>
                    </a:cubicBezTo>
                    <a:cubicBezTo>
                      <a:pt x="246170" y="29791"/>
                      <a:pt x="246170" y="29791"/>
                      <a:pt x="268195" y="29791"/>
                    </a:cubicBezTo>
                    <a:cubicBezTo>
                      <a:pt x="279856" y="29791"/>
                      <a:pt x="288925" y="38858"/>
                      <a:pt x="288925" y="50516"/>
                    </a:cubicBezTo>
                    <a:cubicBezTo>
                      <a:pt x="288925" y="50516"/>
                      <a:pt x="288925" y="50516"/>
                      <a:pt x="288925" y="146366"/>
                    </a:cubicBezTo>
                    <a:cubicBezTo>
                      <a:pt x="288925" y="145071"/>
                      <a:pt x="287630" y="145071"/>
                      <a:pt x="286334" y="143775"/>
                    </a:cubicBezTo>
                    <a:cubicBezTo>
                      <a:pt x="274673" y="139889"/>
                      <a:pt x="263013" y="137299"/>
                      <a:pt x="250056" y="137299"/>
                    </a:cubicBezTo>
                    <a:cubicBezTo>
                      <a:pt x="238396" y="137299"/>
                      <a:pt x="225439" y="139889"/>
                      <a:pt x="215074" y="143775"/>
                    </a:cubicBezTo>
                    <a:cubicBezTo>
                      <a:pt x="203413" y="148956"/>
                      <a:pt x="194344" y="155433"/>
                      <a:pt x="185275" y="164500"/>
                    </a:cubicBezTo>
                    <a:cubicBezTo>
                      <a:pt x="177501" y="172272"/>
                      <a:pt x="169727" y="182634"/>
                      <a:pt x="165840" y="192996"/>
                    </a:cubicBezTo>
                    <a:cubicBezTo>
                      <a:pt x="160658" y="204653"/>
                      <a:pt x="158066" y="216311"/>
                      <a:pt x="158066" y="229264"/>
                    </a:cubicBezTo>
                    <a:cubicBezTo>
                      <a:pt x="158066" y="239626"/>
                      <a:pt x="160658" y="249988"/>
                      <a:pt x="163249" y="260350"/>
                    </a:cubicBezTo>
                    <a:cubicBezTo>
                      <a:pt x="163249" y="260350"/>
                      <a:pt x="163249" y="260350"/>
                      <a:pt x="22025" y="260350"/>
                    </a:cubicBezTo>
                    <a:cubicBezTo>
                      <a:pt x="9069" y="260350"/>
                      <a:pt x="0" y="249988"/>
                      <a:pt x="0" y="238330"/>
                    </a:cubicBezTo>
                    <a:cubicBezTo>
                      <a:pt x="0" y="238330"/>
                      <a:pt x="0" y="238330"/>
                      <a:pt x="0" y="50516"/>
                    </a:cubicBezTo>
                    <a:cubicBezTo>
                      <a:pt x="0" y="38858"/>
                      <a:pt x="9069" y="29791"/>
                      <a:pt x="22025" y="29791"/>
                    </a:cubicBezTo>
                    <a:cubicBezTo>
                      <a:pt x="22025" y="29791"/>
                      <a:pt x="22025" y="29791"/>
                      <a:pt x="44051" y="29791"/>
                    </a:cubicBezTo>
                    <a:cubicBezTo>
                      <a:pt x="44051" y="29791"/>
                      <a:pt x="44051" y="29791"/>
                      <a:pt x="44051" y="14248"/>
                    </a:cubicBezTo>
                    <a:cubicBezTo>
                      <a:pt x="44051" y="6476"/>
                      <a:pt x="50529" y="0"/>
                      <a:pt x="58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lIns="91440" numCol="1" rIns="91440" rot="0" rtlCol="0" spcCol="0" spcFirstLastPara="0" tIns="45720" vert="horz" wrap="square">
                <a:noAutofit/>
              </a:bodyPr>
              <a:lstStyle>
                <a:defPPr>
                  <a:defRPr lang="zh-CN"/>
                </a:defPPr>
                <a:lvl1pPr algn="l" defTabSz="914400" eaLnBrk="1" hangingPunct="1" latinLnBrk="0" marL="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algn="l" defTabSz="914400" eaLnBrk="1" hangingPunct="1" latinLnBrk="0" marL="457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algn="l" defTabSz="914400" eaLnBrk="1" hangingPunct="1" latinLnBrk="0" marL="914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algn="l" defTabSz="914400" eaLnBrk="1" hangingPunct="1" latinLnBrk="0" marL="1371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algn="l" defTabSz="914400" eaLnBrk="1" hangingPunct="1" latinLnBrk="0" marL="18288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algn="l" defTabSz="914400" eaLnBrk="1" hangingPunct="1" latinLnBrk="0" marL="22860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latinLnBrk="0" marL="27432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latinLnBrk="0" marL="32004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latinLnBrk="0" marL="3657600" rtl="0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altLang="en-US" dirty="0" lang="zh-CN">
                  <a:solidFill>
                    <a:prstClr val="white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endParaRPr>
              </a:p>
            </p:txBody>
          </p:sp>
        </p:grpSp>
        <p:sp>
          <p:nvSpPr>
            <p:cNvPr id="1048593" name="文本框 19"/>
            <p:cNvSpPr txBox="1"/>
            <p:nvPr/>
          </p:nvSpPr>
          <p:spPr>
            <a:xfrm>
              <a:off x="12397" y="5905"/>
              <a:ext cx="2021" cy="360"/>
            </a:xfrm>
            <a:prstGeom prst="rect"/>
            <a:noFill/>
          </p:spPr>
          <p:txBody>
            <a:bodyPr bIns="34289" lIns="68519" rIns="68519" rtlCol="0" tIns="34289" wrap="square">
              <a:spAutoFit/>
              <a:scene3d>
                <a:camera prst="orthographicFront"/>
                <a:lightRig dir="t" rig="threePt"/>
              </a:scene3d>
              <a:sp3d contourW="12700"/>
            </a:bodyPr>
            <a:p>
              <a:pPr defTabSz="684530"/>
              <a:r>
                <a:rPr altLang="en-US" dirty="0" sz="1100" lang="zh-TW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rPr>
                <a:t>時間：</a:t>
              </a:r>
              <a:r>
                <a:rPr altLang="zh-TW" dirty="0" sz="1100" lang="en-US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rPr>
                <a:t>9</a:t>
              </a:r>
              <a:r>
                <a:rPr altLang="en-US" dirty="0" sz="1100" lang="zh-TW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rPr>
                <a:t> 月 </a:t>
              </a:r>
              <a:r>
                <a:rPr altLang="zh-TW" dirty="0" sz="1100" lang="en-US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rPr>
                <a:t>29</a:t>
              </a:r>
              <a:r>
                <a:rPr altLang="en-US" dirty="0" sz="1100" lang="zh-TW">
                  <a:solidFill>
                    <a:prstClr val="black">
                      <a:lumMod val="50000"/>
                      <a:lumOff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+mn-ea"/>
                  <a:sym typeface="思源宋体 CN Light" panose="02020300000000000000" pitchFamily="18" charset="-122"/>
                </a:rPr>
                <a:t> 日</a:t>
              </a:r>
              <a:endParaRPr altLang="en-US" dirty="0" sz="1100" lang="zh-CN">
                <a:solidFill>
                  <a:prstClr val="black">
                    <a:lumMod val="50000"/>
                    <a:lumOff val="50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思源宋体 CN Light" panose="02020300000000000000" pitchFamily="18" charset="-122"/>
              </a:endParaRPr>
            </a:p>
          </p:txBody>
        </p:sp>
      </p:grpSp>
      <p:sp>
        <p:nvSpPr>
          <p:cNvPr id="1048594" name="文本框 20"/>
          <p:cNvSpPr txBox="1"/>
          <p:nvPr/>
        </p:nvSpPr>
        <p:spPr>
          <a:xfrm>
            <a:off x="899592" y="2859782"/>
            <a:ext cx="3965575" cy="337185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en-US" dirty="0" sz="1600" i="1" lang="zh-TW" spc="400">
                <a:solidFill>
                  <a:schemeClr val="accent4">
                    <a:lumMod val="10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rPr>
              <a:t>聽歌好幫手，你的好朋友</a:t>
            </a:r>
            <a:endParaRPr altLang="zh-CN" dirty="0" sz="1600" i="1" lang="en-US" spc="400">
              <a:solidFill>
                <a:schemeClr val="accent4">
                  <a:lumMod val="10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思源宋体 CN Light" panose="02020300000000000000" pitchFamily="18" charset="-122"/>
            </a:endParaRPr>
          </a:p>
        </p:txBody>
      </p:sp>
      <p:grpSp>
        <p:nvGrpSpPr>
          <p:cNvPr id="31" name="组合 23"/>
          <p:cNvGrpSpPr/>
          <p:nvPr/>
        </p:nvGrpSpPr>
        <p:grpSpPr>
          <a:xfrm>
            <a:off x="1094015" y="1394023"/>
            <a:ext cx="1445260" cy="553085"/>
            <a:chOff x="1450" y="3277"/>
            <a:chExt cx="2276" cy="871"/>
          </a:xfrm>
        </p:grpSpPr>
        <p:sp>
          <p:nvSpPr>
            <p:cNvPr id="1048595" name="矩形 21"/>
            <p:cNvSpPr/>
            <p:nvPr/>
          </p:nvSpPr>
          <p:spPr>
            <a:xfrm>
              <a:off x="1450" y="3308"/>
              <a:ext cx="1950" cy="836"/>
            </a:xfrm>
            <a:prstGeom prst="rect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596" name="文本框 22"/>
            <p:cNvSpPr txBox="1"/>
            <p:nvPr/>
          </p:nvSpPr>
          <p:spPr>
            <a:xfrm>
              <a:off x="1496" y="3277"/>
              <a:ext cx="2230" cy="871"/>
            </a:xfrm>
            <a:prstGeom prst="rect"/>
            <a:noFill/>
          </p:spPr>
          <p:txBody>
            <a:bodyPr rtlCol="0" wrap="square">
              <a:spAutoFit/>
            </a:bodyPr>
            <a:p>
              <a:r>
                <a:rPr altLang="zh-CN" b="1" dirty="0" sz="3000" i="1" lang="en-US">
                  <a:solidFill>
                    <a:schemeClr val="bg1"/>
                  </a:solidFill>
                  <a:effectLst>
                    <a:outerShdw algn="tl" blurRad="38100" dir="2700000" dist="38100">
                      <a:srgbClr val="000000">
                        <a:alpha val="43137"/>
                      </a:srgbClr>
                    </a:outerShdw>
                  </a:effectLst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思源宋体 CN Light" panose="02020300000000000000" pitchFamily="18" charset="-122"/>
                </a:rPr>
                <a:t>20</a:t>
              </a:r>
              <a:r>
                <a:rPr altLang="zh-TW" b="1" dirty="0" sz="3000" i="1" lang="en-US">
                  <a:solidFill>
                    <a:schemeClr val="bg1"/>
                  </a:solidFill>
                  <a:effectLst>
                    <a:outerShdw algn="tl" blurRad="38100" dir="2700000" dist="38100">
                      <a:srgbClr val="000000">
                        <a:alpha val="43137"/>
                      </a:srgbClr>
                    </a:outerShdw>
                  </a:effectLst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思源宋体 CN Light" panose="02020300000000000000" pitchFamily="18" charset="-122"/>
                </a:rPr>
                <a:t>21</a:t>
              </a:r>
              <a:endParaRPr altLang="zh-CN" b="1" dirty="0" sz="3000" i="1" lang="en-US">
                <a:solidFill>
                  <a:schemeClr val="bg1"/>
                </a:solidFill>
                <a:effectLst>
                  <a:outerShdw algn="tl" blurRad="38100" dir="2700000" dist="38100">
                    <a:srgbClr val="000000">
                      <a:alpha val="43137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672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73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6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74" name="文本框 7"/>
            <p:cNvSpPr txBox="1"/>
            <p:nvPr/>
          </p:nvSpPr>
          <p:spPr>
            <a:xfrm>
              <a:off x="1609" y="301"/>
              <a:ext cx="2714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75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63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77274" y="1275606"/>
            <a:ext cx="7130924" cy="3600397"/>
          </a:xfrm>
          <a:prstGeom prst="rect"/>
        </p:spPr>
      </p:pic>
      <p:sp>
        <p:nvSpPr>
          <p:cNvPr id="1048676" name="矩形 19"/>
          <p:cNvSpPr/>
          <p:nvPr/>
        </p:nvSpPr>
        <p:spPr>
          <a:xfrm>
            <a:off x="776922" y="1252746"/>
            <a:ext cx="338694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7"/>
                                        <p:tgtEl>
                                          <p:spTgt spid="104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680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81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7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82" name="文本框 7"/>
            <p:cNvSpPr txBox="1"/>
            <p:nvPr/>
          </p:nvSpPr>
          <p:spPr>
            <a:xfrm>
              <a:off x="1609" y="301"/>
              <a:ext cx="2714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83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64" name="圖片 5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23528" y="880860"/>
            <a:ext cx="8131493" cy="3795548"/>
          </a:xfrm>
          <a:prstGeom prst="rect"/>
        </p:spPr>
      </p:pic>
      <p:sp>
        <p:nvSpPr>
          <p:cNvPr id="1048684" name="矩形 19"/>
          <p:cNvSpPr/>
          <p:nvPr/>
        </p:nvSpPr>
        <p:spPr>
          <a:xfrm>
            <a:off x="740608" y="2283718"/>
            <a:ext cx="807056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7"/>
                                        <p:tgtEl>
                                          <p:spTgt spid="1048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8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688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89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8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90" name="文本框 7"/>
            <p:cNvSpPr txBox="1"/>
            <p:nvPr/>
          </p:nvSpPr>
          <p:spPr>
            <a:xfrm>
              <a:off x="1609" y="301"/>
              <a:ext cx="2714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91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65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77274" y="1275606"/>
            <a:ext cx="7130924" cy="3600397"/>
          </a:xfrm>
          <a:prstGeom prst="rect"/>
        </p:spPr>
      </p:pic>
      <p:sp>
        <p:nvSpPr>
          <p:cNvPr id="1048692" name="矩形 19"/>
          <p:cNvSpPr/>
          <p:nvPr/>
        </p:nvSpPr>
        <p:spPr>
          <a:xfrm>
            <a:off x="776922" y="1252746"/>
            <a:ext cx="338694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  <p:pic>
        <p:nvPicPr>
          <p:cNvPr id="2097166" name="圖片 9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368617" y="1021562"/>
            <a:ext cx="8131493" cy="3795548"/>
          </a:xfrm>
          <a:prstGeom prst="rect"/>
        </p:spPr>
      </p:pic>
      <p:sp>
        <p:nvSpPr>
          <p:cNvPr id="1048693" name="矩形 10"/>
          <p:cNvSpPr/>
          <p:nvPr/>
        </p:nvSpPr>
        <p:spPr>
          <a:xfrm>
            <a:off x="776922" y="2737140"/>
            <a:ext cx="807056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7"/>
                                        <p:tgtEl>
                                          <p:spTgt spid="1048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0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12"/>
                                        <p:tgtEl>
                                          <p:spTgt spid="1048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2" grpId="0" animBg="1"/>
      <p:bldP spid="104869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组合 1"/>
          <p:cNvGrpSpPr/>
          <p:nvPr/>
        </p:nvGrpSpPr>
        <p:grpSpPr>
          <a:xfrm>
            <a:off x="235585" y="191135"/>
            <a:ext cx="8567420" cy="459740"/>
            <a:chOff x="371" y="301"/>
            <a:chExt cx="13492" cy="724"/>
          </a:xfrm>
        </p:grpSpPr>
        <p:sp>
          <p:nvSpPr>
            <p:cNvPr id="1048697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98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9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99" name="文本框 7"/>
            <p:cNvSpPr txBox="1"/>
            <p:nvPr/>
          </p:nvSpPr>
          <p:spPr>
            <a:xfrm>
              <a:off x="1609" y="301"/>
              <a:ext cx="2688" cy="725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700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67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45840" y="1115045"/>
            <a:ext cx="7452320" cy="3635081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704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705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40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06" name="文本框 7"/>
            <p:cNvSpPr txBox="1"/>
            <p:nvPr/>
          </p:nvSpPr>
          <p:spPr>
            <a:xfrm>
              <a:off x="1609" y="301"/>
              <a:ext cx="2714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707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68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77274" y="1275606"/>
            <a:ext cx="7130924" cy="3600397"/>
          </a:xfrm>
          <a:prstGeom prst="rect"/>
        </p:spPr>
      </p:pic>
      <p:sp>
        <p:nvSpPr>
          <p:cNvPr id="1048708" name="矩形 19"/>
          <p:cNvSpPr/>
          <p:nvPr/>
        </p:nvSpPr>
        <p:spPr>
          <a:xfrm>
            <a:off x="776922" y="1252746"/>
            <a:ext cx="338694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  <p:pic>
        <p:nvPicPr>
          <p:cNvPr id="2097169" name="圖片 9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368617" y="1021562"/>
            <a:ext cx="8131493" cy="3795548"/>
          </a:xfrm>
          <a:prstGeom prst="rect"/>
        </p:spPr>
      </p:pic>
      <p:sp>
        <p:nvSpPr>
          <p:cNvPr id="1048709" name="矩形 10"/>
          <p:cNvSpPr/>
          <p:nvPr/>
        </p:nvSpPr>
        <p:spPr>
          <a:xfrm>
            <a:off x="776922" y="3071455"/>
            <a:ext cx="807056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7"/>
                                        <p:tgtEl>
                                          <p:spTgt spid="1048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0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12"/>
                                        <p:tgtEl>
                                          <p:spTgt spid="1048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08" grpId="0" animBg="1"/>
      <p:bldP spid="104870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713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714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41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15" name="文本框 7"/>
            <p:cNvSpPr txBox="1"/>
            <p:nvPr/>
          </p:nvSpPr>
          <p:spPr>
            <a:xfrm>
              <a:off x="1609" y="301"/>
              <a:ext cx="2714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716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70" name="圖片 5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452755" y="1068705"/>
            <a:ext cx="7719070" cy="3355760"/>
          </a:xfrm>
          <a:prstGeom prst="rect"/>
        </p:spPr>
      </p:pic>
      <p:sp>
        <p:nvSpPr>
          <p:cNvPr id="1048717" name="矩形 19"/>
          <p:cNvSpPr/>
          <p:nvPr/>
        </p:nvSpPr>
        <p:spPr>
          <a:xfrm>
            <a:off x="621922" y="1851670"/>
            <a:ext cx="7334454" cy="314276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  <p:sp>
        <p:nvSpPr>
          <p:cNvPr id="1048718" name="矩形 10"/>
          <p:cNvSpPr/>
          <p:nvPr/>
        </p:nvSpPr>
        <p:spPr>
          <a:xfrm>
            <a:off x="368617" y="3003798"/>
            <a:ext cx="7334454" cy="314276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7"/>
                                        <p:tgtEl>
                                          <p:spTgt spid="1048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0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12"/>
                                        <p:tgtEl>
                                          <p:spTgt spid="1048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17" grpId="0" animBg="1"/>
      <p:bldP spid="10487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722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723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42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24" name="文本框 7"/>
            <p:cNvSpPr txBox="1"/>
            <p:nvPr/>
          </p:nvSpPr>
          <p:spPr>
            <a:xfrm>
              <a:off x="1609" y="301"/>
              <a:ext cx="3893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r>
                <a:rPr altLang="zh-TW" b="1" dirty="0" sz="2400" lang="en-US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-</a:t>
              </a:r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手機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725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71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419872" y="771550"/>
            <a:ext cx="1882894" cy="4079965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10"/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729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730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43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31" name="文本框 7"/>
            <p:cNvSpPr txBox="1"/>
            <p:nvPr/>
          </p:nvSpPr>
          <p:spPr>
            <a:xfrm>
              <a:off x="1609" y="301"/>
              <a:ext cx="2714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732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72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501650" y="1001232"/>
            <a:ext cx="7237556" cy="3514258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736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737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44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38" name="文本框 7"/>
            <p:cNvSpPr txBox="1"/>
            <p:nvPr/>
          </p:nvSpPr>
          <p:spPr>
            <a:xfrm>
              <a:off x="1609" y="301"/>
              <a:ext cx="4189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程式碼 </a:t>
              </a:r>
              <a:r>
                <a:rPr altLang="zh-TW" b="1" dirty="0" sz="2400" lang="en-US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–</a:t>
              </a:r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 影片爬取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739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73" name="圖片 5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49537" y="694690"/>
            <a:ext cx="8382670" cy="4472184"/>
          </a:xfrm>
          <a:prstGeom prst="rect"/>
        </p:spPr>
      </p:pic>
      <p:sp>
        <p:nvSpPr>
          <p:cNvPr id="1048740" name="矩形 9"/>
          <p:cNvSpPr/>
          <p:nvPr/>
        </p:nvSpPr>
        <p:spPr>
          <a:xfrm>
            <a:off x="539552" y="906443"/>
            <a:ext cx="936104" cy="153139"/>
          </a:xfrm>
          <a:prstGeom prst="rect"/>
          <a:noFill/>
          <a:ln w="28575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  <p:sp>
        <p:nvSpPr>
          <p:cNvPr id="1048741" name="文字方塊 10"/>
          <p:cNvSpPr txBox="1"/>
          <p:nvPr/>
        </p:nvSpPr>
        <p:spPr>
          <a:xfrm>
            <a:off x="2843808" y="729517"/>
            <a:ext cx="1800493" cy="369332"/>
          </a:xfrm>
          <a:prstGeom prst="rect"/>
          <a:noFill/>
        </p:spPr>
        <p:txBody>
          <a:bodyPr rtlCol="0" wrap="none">
            <a:spAutoFit/>
          </a:bodyPr>
          <a:p>
            <a:r>
              <a:rPr altLang="en-US" b="1" dirty="0" lang="zh-TW">
                <a:solidFill>
                  <a:srgbClr val="2932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前端回傳的資料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745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746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45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747" name="文本框 7"/>
            <p:cNvSpPr txBox="1"/>
            <p:nvPr/>
          </p:nvSpPr>
          <p:spPr>
            <a:xfrm>
              <a:off x="1609" y="301"/>
              <a:ext cx="4189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程式碼 </a:t>
              </a:r>
              <a:r>
                <a:rPr altLang="zh-TW" b="1" dirty="0" sz="2400" lang="en-US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–</a:t>
              </a:r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 歌詞爬取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748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74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636622" y="771550"/>
            <a:ext cx="7956376" cy="4320879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600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01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28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02" name="文本框 7"/>
            <p:cNvSpPr txBox="1"/>
            <p:nvPr/>
          </p:nvSpPr>
          <p:spPr>
            <a:xfrm>
              <a:off x="1609" y="301"/>
              <a:ext cx="2230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資料來源</a:t>
              </a:r>
              <a:endParaRPr altLang="en-US" b="1" dirty="0" sz="2400" lang="zh-CN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03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53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68617" y="1707654"/>
            <a:ext cx="4039394" cy="1894998"/>
          </a:xfrm>
          <a:prstGeom prst="rect"/>
        </p:spPr>
      </p:pic>
      <p:pic>
        <p:nvPicPr>
          <p:cNvPr id="2097154" name="圖片 5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5022606" y="1431536"/>
            <a:ext cx="3726788" cy="2447234"/>
          </a:xfrm>
          <a:prstGeom prst="rect"/>
        </p:spPr>
      </p:pic>
      <p:sp>
        <p:nvSpPr>
          <p:cNvPr id="1048604" name="文字方塊 9"/>
          <p:cNvSpPr txBox="1"/>
          <p:nvPr/>
        </p:nvSpPr>
        <p:spPr>
          <a:xfrm>
            <a:off x="1767963" y="4018364"/>
            <a:ext cx="1021080" cy="358140"/>
          </a:xfrm>
          <a:prstGeom prst="rect"/>
          <a:noFill/>
        </p:spPr>
        <p:txBody>
          <a:bodyPr rtlCol="0" wrap="none">
            <a:spAutoFit/>
          </a:bodyPr>
          <a:p>
            <a:r>
              <a:rPr altLang="zh-TW" b="1" dirty="0" lang="en-US" err="1">
                <a:solidFill>
                  <a:srgbClr val="2932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Youtube</a:t>
            </a:r>
            <a:endParaRPr altLang="zh-TW" b="1" dirty="0" lang="en-US">
              <a:solidFill>
                <a:srgbClr val="2932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48605" name="文字方塊 37"/>
          <p:cNvSpPr txBox="1"/>
          <p:nvPr/>
        </p:nvSpPr>
        <p:spPr>
          <a:xfrm>
            <a:off x="6264259" y="4011910"/>
            <a:ext cx="954107" cy="400110"/>
          </a:xfrm>
          <a:prstGeom prst="rect"/>
          <a:noFill/>
        </p:spPr>
        <p:txBody>
          <a:bodyPr rtlCol="0" wrap="none">
            <a:spAutoFit/>
          </a:bodyPr>
          <a:p>
            <a:r>
              <a:rPr altLang="en-US" b="1" dirty="0" sz="2000" lang="zh-TW">
                <a:solidFill>
                  <a:srgbClr val="29324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歌詞網</a:t>
            </a:r>
            <a:endParaRPr altLang="zh-TW" b="1" dirty="0" sz="2000" lang="en-US">
              <a:solidFill>
                <a:srgbClr val="293247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48606" name="矩形 10"/>
          <p:cNvSpPr/>
          <p:nvPr/>
        </p:nvSpPr>
        <p:spPr>
          <a:xfrm>
            <a:off x="5795379" y="4412020"/>
            <a:ext cx="1719580" cy="294640"/>
          </a:xfrm>
          <a:prstGeom prst="rect"/>
        </p:spPr>
        <p:txBody>
          <a:bodyPr wrap="none">
            <a:spAutoFit/>
          </a:bodyPr>
          <a:p>
            <a:r>
              <a:rPr altLang="en-US" b="1" dirty="0" sz="1400" lang="zh-TW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https://mojim.com/</a:t>
            </a:r>
          </a:p>
        </p:txBody>
      </p:sp>
      <p:sp>
        <p:nvSpPr>
          <p:cNvPr id="1048607" name="矩形 40"/>
          <p:cNvSpPr/>
          <p:nvPr/>
        </p:nvSpPr>
        <p:spPr>
          <a:xfrm>
            <a:off x="1170911" y="4387696"/>
            <a:ext cx="2341880" cy="294641"/>
          </a:xfrm>
          <a:prstGeom prst="rect"/>
        </p:spPr>
        <p:txBody>
          <a:bodyPr wrap="none">
            <a:spAutoFit/>
          </a:bodyPr>
          <a:p>
            <a:r>
              <a:rPr altLang="zh-TW" b="1" dirty="0" sz="1400" lang="en-US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https://www.youtube.com/</a:t>
            </a:r>
            <a:endParaRPr altLang="en-US" b="1" dirty="0" sz="1400" lang="zh-TW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10"/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611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12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29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13" name="文本框 7"/>
            <p:cNvSpPr txBox="1"/>
            <p:nvPr/>
          </p:nvSpPr>
          <p:spPr>
            <a:xfrm>
              <a:off x="1609" y="301"/>
              <a:ext cx="2714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14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55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68617" y="1203598"/>
            <a:ext cx="5832649" cy="2944899"/>
          </a:xfrm>
          <a:prstGeom prst="rect"/>
        </p:spPr>
      </p:pic>
      <p:grpSp>
        <p:nvGrpSpPr>
          <p:cNvPr id="58" name="群組 18"/>
          <p:cNvGrpSpPr/>
          <p:nvPr/>
        </p:nvGrpSpPr>
        <p:grpSpPr>
          <a:xfrm>
            <a:off x="6588224" y="1347614"/>
            <a:ext cx="1960880" cy="2987898"/>
            <a:chOff x="6548129" y="1275606"/>
            <a:chExt cx="1960880" cy="2987898"/>
          </a:xfrm>
        </p:grpSpPr>
        <p:sp>
          <p:nvSpPr>
            <p:cNvPr id="1048615" name="文字方塊 9"/>
            <p:cNvSpPr txBox="1"/>
            <p:nvPr/>
          </p:nvSpPr>
          <p:spPr>
            <a:xfrm>
              <a:off x="6886362" y="1275606"/>
              <a:ext cx="1338828" cy="369332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lang="zh-TW">
                  <a:solidFill>
                    <a:srgbClr val="29324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下載程式檔</a:t>
              </a:r>
            </a:p>
          </p:txBody>
        </p:sp>
        <p:sp>
          <p:nvSpPr>
            <p:cNvPr id="1048616" name="文字方塊 10"/>
            <p:cNvSpPr txBox="1"/>
            <p:nvPr/>
          </p:nvSpPr>
          <p:spPr>
            <a:xfrm>
              <a:off x="6655530" y="2055548"/>
              <a:ext cx="1800493" cy="369332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lang="zh-TW">
                  <a:solidFill>
                    <a:srgbClr val="29324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終端機開啟程式</a:t>
              </a:r>
            </a:p>
          </p:txBody>
        </p:sp>
        <p:grpSp>
          <p:nvGrpSpPr>
            <p:cNvPr id="59" name="群組 14"/>
            <p:cNvGrpSpPr/>
            <p:nvPr/>
          </p:nvGrpSpPr>
          <p:grpSpPr>
            <a:xfrm>
              <a:off x="6548129" y="2835490"/>
              <a:ext cx="1960880" cy="634935"/>
              <a:chOff x="6506812" y="3003798"/>
              <a:chExt cx="1960880" cy="634935"/>
            </a:xfrm>
          </p:grpSpPr>
          <p:sp>
            <p:nvSpPr>
              <p:cNvPr id="1048617" name="文字方塊 11"/>
              <p:cNvSpPr txBox="1"/>
              <p:nvPr/>
            </p:nvSpPr>
            <p:spPr>
              <a:xfrm>
                <a:off x="6729630" y="3003798"/>
                <a:ext cx="1569660" cy="369332"/>
              </a:xfrm>
              <a:prstGeom prst="rect"/>
              <a:noFill/>
            </p:spPr>
            <p:txBody>
              <a:bodyPr rtlCol="0" wrap="none">
                <a:spAutoFit/>
              </a:bodyPr>
              <a:p>
                <a:r>
                  <a:rPr altLang="en-US" b="1" dirty="0" lang="zh-TW">
                    <a:solidFill>
                      <a:srgbClr val="293247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網頁輸入網址</a:t>
                </a:r>
              </a:p>
            </p:txBody>
          </p:sp>
          <p:sp>
            <p:nvSpPr>
              <p:cNvPr id="1048618" name="文字方塊 12"/>
              <p:cNvSpPr txBox="1"/>
              <p:nvPr/>
            </p:nvSpPr>
            <p:spPr>
              <a:xfrm>
                <a:off x="6506812" y="3344093"/>
                <a:ext cx="1960880" cy="294640"/>
              </a:xfrm>
              <a:prstGeom prst="rect"/>
              <a:noFill/>
            </p:spPr>
            <p:txBody>
              <a:bodyPr rtlCol="0" wrap="none">
                <a:spAutoFit/>
              </a:bodyPr>
              <a:p>
                <a:r>
                  <a:rPr altLang="zh-TW" dirty="0" sz="1400" 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http://127.0.0.1:5000/</a:t>
                </a:r>
                <a:endParaRPr altLang="en-US" dirty="0" sz="1400" lang="zh-TW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1048619" name="文字方塊 13"/>
            <p:cNvSpPr txBox="1"/>
            <p:nvPr/>
          </p:nvSpPr>
          <p:spPr>
            <a:xfrm>
              <a:off x="7001778" y="3894172"/>
              <a:ext cx="1107996" cy="369332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lang="zh-TW">
                  <a:solidFill>
                    <a:srgbClr val="29324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進入網站</a:t>
              </a:r>
            </a:p>
          </p:txBody>
        </p:sp>
        <p:sp>
          <p:nvSpPr>
            <p:cNvPr id="1048620" name="箭號: 向下 15"/>
            <p:cNvSpPr/>
            <p:nvPr/>
          </p:nvSpPr>
          <p:spPr>
            <a:xfrm>
              <a:off x="7452320" y="1642199"/>
              <a:ext cx="288032" cy="369332"/>
            </a:xfrm>
            <a:prstGeom prst="downArrow"/>
            <a:solidFill>
              <a:srgbClr val="BA8D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TW"/>
            </a:p>
          </p:txBody>
        </p:sp>
        <p:sp>
          <p:nvSpPr>
            <p:cNvPr id="1048621" name="箭號: 向下 16"/>
            <p:cNvSpPr/>
            <p:nvPr/>
          </p:nvSpPr>
          <p:spPr>
            <a:xfrm>
              <a:off x="7452320" y="2431000"/>
              <a:ext cx="288032" cy="369332"/>
            </a:xfrm>
            <a:prstGeom prst="downArrow"/>
            <a:solidFill>
              <a:srgbClr val="BA8D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TW"/>
            </a:p>
          </p:txBody>
        </p:sp>
        <p:sp>
          <p:nvSpPr>
            <p:cNvPr id="1048622" name="箭號: 向下 17"/>
            <p:cNvSpPr/>
            <p:nvPr/>
          </p:nvSpPr>
          <p:spPr>
            <a:xfrm>
              <a:off x="7452320" y="3519703"/>
              <a:ext cx="288032" cy="369332"/>
            </a:xfrm>
            <a:prstGeom prst="downArrow"/>
            <a:solidFill>
              <a:srgbClr val="BA8D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TW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626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27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0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28" name="文本框 7"/>
            <p:cNvSpPr txBox="1"/>
            <p:nvPr/>
          </p:nvSpPr>
          <p:spPr>
            <a:xfrm>
              <a:off x="1609" y="301"/>
              <a:ext cx="2714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29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56" name="圖片 5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031368" y="797243"/>
            <a:ext cx="5081264" cy="4155122"/>
          </a:xfrm>
          <a:prstGeom prst="rect"/>
        </p:spPr>
      </p:pic>
      <p:sp>
        <p:nvSpPr>
          <p:cNvPr id="1048630" name="矩形 21"/>
          <p:cNvSpPr/>
          <p:nvPr/>
        </p:nvSpPr>
        <p:spPr>
          <a:xfrm>
            <a:off x="4572000" y="4587974"/>
            <a:ext cx="1152128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7"/>
                                        <p:tgtEl>
                                          <p:spTgt spid="1048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3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634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35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1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36" name="文本框 7"/>
            <p:cNvSpPr txBox="1"/>
            <p:nvPr/>
          </p:nvSpPr>
          <p:spPr>
            <a:xfrm>
              <a:off x="1609" y="301"/>
              <a:ext cx="2714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37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57" name="圖片 9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115616" y="987591"/>
            <a:ext cx="6545712" cy="3304924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1"/>
          <p:cNvGrpSpPr/>
          <p:nvPr/>
        </p:nvGrpSpPr>
        <p:grpSpPr>
          <a:xfrm>
            <a:off x="235585" y="191135"/>
            <a:ext cx="8567420" cy="459740"/>
            <a:chOff x="371" y="301"/>
            <a:chExt cx="13492" cy="724"/>
          </a:xfrm>
        </p:grpSpPr>
        <p:sp>
          <p:nvSpPr>
            <p:cNvPr id="1048641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42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2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43" name="文本框 7"/>
            <p:cNvSpPr txBox="1"/>
            <p:nvPr/>
          </p:nvSpPr>
          <p:spPr>
            <a:xfrm>
              <a:off x="1609" y="301"/>
              <a:ext cx="2688" cy="725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44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58" name="圖片 9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031368" y="797243"/>
            <a:ext cx="5081264" cy="4155122"/>
          </a:xfrm>
          <a:prstGeom prst="rect"/>
        </p:spPr>
      </p:pic>
      <p:sp>
        <p:nvSpPr>
          <p:cNvPr id="1048645" name="矩形 10"/>
          <p:cNvSpPr/>
          <p:nvPr/>
        </p:nvSpPr>
        <p:spPr>
          <a:xfrm>
            <a:off x="3419872" y="4587974"/>
            <a:ext cx="1080120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7"/>
                                        <p:tgtEl>
                                          <p:spTgt spid="1048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4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组合 1"/>
          <p:cNvGrpSpPr/>
          <p:nvPr/>
        </p:nvGrpSpPr>
        <p:grpSpPr>
          <a:xfrm>
            <a:off x="235585" y="191135"/>
            <a:ext cx="8567420" cy="459740"/>
            <a:chOff x="371" y="301"/>
            <a:chExt cx="13492" cy="724"/>
          </a:xfrm>
        </p:grpSpPr>
        <p:sp>
          <p:nvSpPr>
            <p:cNvPr id="1048649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50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3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51" name="文本框 7"/>
            <p:cNvSpPr txBox="1"/>
            <p:nvPr/>
          </p:nvSpPr>
          <p:spPr>
            <a:xfrm>
              <a:off x="1609" y="301"/>
              <a:ext cx="2688" cy="725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52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59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35585" y="1419622"/>
            <a:ext cx="3762546" cy="3259934"/>
          </a:xfrm>
          <a:prstGeom prst="rect"/>
        </p:spPr>
      </p:pic>
      <p:sp>
        <p:nvSpPr>
          <p:cNvPr id="1048653" name="矩形 9"/>
          <p:cNvSpPr/>
          <p:nvPr/>
        </p:nvSpPr>
        <p:spPr>
          <a:xfrm>
            <a:off x="1576798" y="4315165"/>
            <a:ext cx="1080120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  <p:pic>
        <p:nvPicPr>
          <p:cNvPr id="2097160" name="圖片 5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4561116" y="1349899"/>
            <a:ext cx="3967686" cy="3190510"/>
          </a:xfrm>
          <a:prstGeom prst="rect"/>
        </p:spPr>
      </p:pic>
      <p:sp>
        <p:nvSpPr>
          <p:cNvPr id="1048654" name="矩形 10"/>
          <p:cNvSpPr/>
          <p:nvPr/>
        </p:nvSpPr>
        <p:spPr>
          <a:xfrm>
            <a:off x="4644008" y="4223583"/>
            <a:ext cx="1080120" cy="364391"/>
          </a:xfrm>
          <a:prstGeom prst="rect"/>
          <a:noFill/>
          <a:ln w="38100">
            <a:solidFill>
              <a:srgbClr val="FC4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TW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7"/>
                                        <p:tgtEl>
                                          <p:spTgt spid="1048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id="10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2">
                      <p:stCondLst>
                        <p:cond delay="indefinite"/>
                      </p:stCondLst>
                      <p:childTnLst>
                        <p:par>
                          <p:cTn fill="hold" id="13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4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50" id="16"/>
                                        <p:tgtEl>
                                          <p:spTgt spid="1048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53" grpId="0" animBg="1"/>
      <p:bldP spid="104865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组合 1"/>
          <p:cNvGrpSpPr/>
          <p:nvPr/>
        </p:nvGrpSpPr>
        <p:grpSpPr>
          <a:xfrm>
            <a:off x="235585" y="191135"/>
            <a:ext cx="8567420" cy="459740"/>
            <a:chOff x="371" y="301"/>
            <a:chExt cx="13492" cy="724"/>
          </a:xfrm>
        </p:grpSpPr>
        <p:sp>
          <p:nvSpPr>
            <p:cNvPr id="1048658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59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4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60" name="文本框 7"/>
            <p:cNvSpPr txBox="1"/>
            <p:nvPr/>
          </p:nvSpPr>
          <p:spPr>
            <a:xfrm>
              <a:off x="1609" y="301"/>
              <a:ext cx="2688" cy="725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音樂歌詞網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61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61" name="圖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45840" y="1115045"/>
            <a:ext cx="7452320" cy="3635081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组合 1"/>
          <p:cNvGrpSpPr/>
          <p:nvPr/>
        </p:nvGrpSpPr>
        <p:grpSpPr>
          <a:xfrm>
            <a:off x="235585" y="191135"/>
            <a:ext cx="8568055" cy="461645"/>
            <a:chOff x="371" y="301"/>
            <a:chExt cx="13493" cy="727"/>
          </a:xfrm>
        </p:grpSpPr>
        <p:sp>
          <p:nvSpPr>
            <p:cNvPr id="1048665" name="箭头: V 形 3"/>
            <p:cNvSpPr/>
            <p:nvPr/>
          </p:nvSpPr>
          <p:spPr>
            <a:xfrm>
              <a:off x="713" y="514"/>
              <a:ext cx="419" cy="485"/>
            </a:xfrm>
            <a:prstGeom prst="chevron"/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sp>
          <p:nvSpPr>
            <p:cNvPr id="1048666" name="箭头: V 形 4"/>
            <p:cNvSpPr/>
            <p:nvPr/>
          </p:nvSpPr>
          <p:spPr>
            <a:xfrm>
              <a:off x="1014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  <p:cxnSp>
          <p:nvCxnSpPr>
            <p:cNvPr id="3145735" name="直接连接符 6"/>
            <p:cNvCxnSpPr>
              <a:cxnSpLocks/>
            </p:cNvCxnSpPr>
            <p:nvPr/>
          </p:nvCxnSpPr>
          <p:spPr>
            <a:xfrm>
              <a:off x="1609" y="992"/>
              <a:ext cx="12255" cy="0"/>
            </a:xfrm>
            <a:prstGeom prst="line"/>
            <a:ln>
              <a:solidFill>
                <a:schemeClr val="accent2"/>
              </a:solidFill>
              <a:prstDash val="lg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67" name="文本框 7"/>
            <p:cNvSpPr txBox="1"/>
            <p:nvPr/>
          </p:nvSpPr>
          <p:spPr>
            <a:xfrm>
              <a:off x="1609" y="301"/>
              <a:ext cx="2230" cy="727"/>
            </a:xfrm>
            <a:prstGeom prst="rect"/>
            <a:noFill/>
          </p:spPr>
          <p:txBody>
            <a:bodyPr rtlCol="0" wrap="none">
              <a:spAutoFit/>
            </a:bodyPr>
            <a:p>
              <a:r>
                <a:rPr altLang="en-US" b="1" dirty="0" sz="2400" lang="zh-TW">
                  <a:solidFill>
                    <a:schemeClr val="accent4">
                      <a:lumMod val="10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思源宋体 CN Light" panose="02020300000000000000" pitchFamily="18" charset="-122"/>
                </a:rPr>
                <a:t>手機結果</a:t>
              </a:r>
              <a:endParaRPr altLang="zh-TW" b="1" dirty="0" sz="2400" lang="en-US">
                <a:solidFill>
                  <a:schemeClr val="accent4">
                    <a:lumMod val="10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思源宋体 CN Light" panose="02020300000000000000" pitchFamily="18" charset="-122"/>
              </a:endParaRPr>
            </a:p>
          </p:txBody>
        </p:sp>
        <p:sp>
          <p:nvSpPr>
            <p:cNvPr id="1048668" name="箭头: V 形 8"/>
            <p:cNvSpPr/>
            <p:nvPr/>
          </p:nvSpPr>
          <p:spPr>
            <a:xfrm>
              <a:off x="371" y="507"/>
              <a:ext cx="419" cy="485"/>
            </a:xfrm>
            <a:prstGeom prst="chevron"/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dirty="0" sz="1350" lang="zh-CN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思源宋体 CN Light" panose="02020300000000000000" pitchFamily="18" charset="-122"/>
              </a:endParaRPr>
            </a:p>
          </p:txBody>
        </p:sp>
      </p:grpSp>
      <p:pic>
        <p:nvPicPr>
          <p:cNvPr id="2097162" name="圖片 9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563888" y="1068706"/>
            <a:ext cx="1818254" cy="3939899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包图主题2">
  <a:themeElements>
    <a:clrScheme name="自定义 1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BA8D2D"/>
      </a:accent1>
      <a:accent2>
        <a:srgbClr val="293247"/>
      </a:accent2>
      <a:accent3>
        <a:srgbClr val="A5A5A5"/>
      </a:accent3>
      <a:accent4>
        <a:srgbClr val="767171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4f3my3wi">
      <a:majorFont>
        <a:latin typeface="字魂59号-创粗黑"/>
        <a:ea typeface="字魂59号-创粗黑"/>
        <a:cs typeface=""/>
      </a:majorFont>
      <a:minorFont>
        <a:latin typeface="字魂59号-创粗黑"/>
        <a:ea typeface="字魂59号-创粗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BA8D2D"/>
      </a:accent1>
      <a:accent2>
        <a:srgbClr val="293247"/>
      </a:accent2>
      <a:accent3>
        <a:srgbClr val="A5A5A5"/>
      </a:accent3>
      <a:accent4>
        <a:srgbClr val="767171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自定义 12">
    <a:dk1>
      <a:srgbClr val="000000"/>
    </a:dk1>
    <a:lt1>
      <a:srgbClr val="FFFFFF"/>
    </a:lt1>
    <a:dk2>
      <a:srgbClr val="44546A"/>
    </a:dk2>
    <a:lt2>
      <a:srgbClr val="E7E6E6"/>
    </a:lt2>
    <a:accent1>
      <a:srgbClr val="BA8D2D"/>
    </a:accent1>
    <a:accent2>
      <a:srgbClr val="293247"/>
    </a:accent2>
    <a:accent3>
      <a:srgbClr val="A5A5A5"/>
    </a:accent3>
    <a:accent4>
      <a:srgbClr val="767171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https://www.ypppt.com/</dc:title>
  <dc:creator>优品PPT</dc:creator>
  <cp:lastModifiedBy>Msi-GF75</cp:lastModifiedBy>
  <dcterms:created xsi:type="dcterms:W3CDTF">2016-05-26T09:37:00Z</dcterms:created>
  <dcterms:modified xsi:type="dcterms:W3CDTF">2021-10-19T08:26:03Z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2052-11.1.0.8976</vt:lpwstr>
  </property>
  <property fmtid="{D5CDD505-2E9C-101B-9397-08002B2CF9AE}" pid="3" name="KSORubyTemplateID">
    <vt:lpwstr>2</vt:lpwstr>
  </property>
</Properties>
</file>